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9-09T04:39:18.46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1F497D"/>
    </inkml:brush>
    <inkml:brush xml:id="br2">
      <inkml:brushProperty name="width" value="0.05292" units="cm"/>
      <inkml:brushProperty name="height" value="0.05292" units="cm"/>
    </inkml:brush>
  </inkml:definitions>
  <inkml:trace contextRef="#ctx0" brushRef="#br0">958 3575 24,'0'0'723,"0"0"-679,0 0-5,0 0 68,0 0-47,0 0-31,0 0-3,0 0 1,16-27 22,-11 16-13,-4 0 14,-1-1-9,0 0 22,0-1-10,-10-1-23,-8 1-8,-4 1-5,-8 4 1,-6 5 0,-6 3-9,-1 3 0,-2 14 4,-1 8-11,7 4 9,0 9-4,8 7-5,7 7 3,11-1-5,13-4-4,3-2 2,27-9 1,10-7-1,5-10-6,4-9-5,-1-10 2,1 0 1,-7-22 10,-4-11 6,-8-9-4,-3-12 4,-6-4-5,-2 3 3,-8 9-4,-1 14 2,-7 12 6,0 11 0,-3 5 4,0 4-6,3 0-6,-3 17-20,0 16 7,-3 16 13,-10 4 2,-5-2-2,-7-5 0,2-8-14,-8-8 1,1-5-1,-3-11-6,5-7-1,4-7 11,6 0 10,0-20-2,3-12-2,4-10 3,6-5 1,5 3 7,0 8-1,0 10 10,0 12 15,3 6-8,10 8-9,5 0-14,6 5-5,9 18 5,-2 5-5,-1 4 1,3 3-28,-2-6-123,-4-5-110,-5-7-181</inkml:trace>
  <inkml:trace contextRef="#ctx0" brushRef="#br0" timeOffset="2385.3948">1173 3506 137,'0'0'27,"0"0"-27,0 0 0,0 0-13</inkml:trace>
  <inkml:trace contextRef="#ctx0" brushRef="#br0" timeOffset="2977.0678">1219 3749 126,'0'0'817,"0"0"-687,0 0-18,0 0 23,0 0-38,0 0-42,-9 0-30,9 0-12,0 0-13,0 0 0,0 0-16,0 3-87,0 1-152,0-4-238</inkml:trace>
  <inkml:trace contextRef="#ctx0" brushRef="#br0" timeOffset="8407.0578">5157 3384 532,'0'0'184,"0"0"-84,0 0 35,0 0-43,0 0-13,0 0-6,0 0-7,7-4 1,-7 4-6,0 0-12,0 0-21,0 0-6,0 0-12,0 0-6,0 4-4,0 12 4,0 7 15,0 3-4,-4 5-14,1-1 12,0 5-9,-3 0 1,3-1-5,-3 0 1,3-6 3,0-3-4,-3-2 1,3-5 2,-1-4-1,2-4 0,-1-5 2,3-2-2,0-3 0,0 0 2,0 0-2,0 0 0,0 0 2,0 0 4,0 0 3,0 0-6,0 0 5,0 0-10,0-7-32,0-10-102,0-3-211,5-5-315</inkml:trace>
  <inkml:trace contextRef="#ctx0" brushRef="#br0" timeOffset="9036.6611">5215 3375 580,'0'0'127,"0"0"-93,0 0 100,0 0-43,0 0-40,0 0-17,-3-25 16,3 23 0,0 1-1,6-3-17,9 2-18,2-4 3,4 2 1,5 1-6,-2 3 6,-4 0-7,-2 0-4,-1 7-7,-8 8 2,-3 7-2,-3 2 5,-3 3-4,0 3-1,-9-2 3,-7-3 0,-4-1-3,-2-4 0,1-4 4,-4-5-4,8-6-1,3-2 1,3-3 2,5 0 5,0 0 2,3 0-5,3 0 20,0-3 37,0 1-19,0-1 0,0 1-15,0 0-7,0 2-4,9 0-13,6 0-3,4 11-3,8 9 1,0 0-2,1 1 0,2-2-1,-4-1-71,-1 1-70,-5-4-127,-7-6-158</inkml:trace>
  <inkml:trace contextRef="#ctx0" brushRef="#br0" timeOffset="9532.4378">5959 3304 708,'0'0'171,"0"0"-55,0 0 42,0 0-55,0 0-38,0 0-11,-6-13-14,-10 13-24,-8 14-10,3 9-3,-6 7 12,-1 8-1,1 5 1,5 6 0,5 6 0,4-2-10,13-1 8,0-4-11,6-9-2,18-7-2,8-5-7,6-5-46,7-8-58,5-10-157,-5-4-106</inkml:trace>
  <inkml:trace contextRef="#ctx0" brushRef="#br0" timeOffset="10297.176">6359 3425 725,'0'0'235,"0"0"-138,0 0 46,0 0-12,0 0-39,0 0-42,0-15-17,0 15-13,0 0-20,0 3-5,0 15-7,0 7 12,-9 7 7,-1 0-3,4 4 2,-5 0-2,1-3-3,1-3 3,3-6-4,-3-4-1,1-6-19,4-5-107,4-7-121,0-2-213</inkml:trace>
  <inkml:trace contextRef="#ctx0" brushRef="#br0" timeOffset="10626.2811">6434 3414 595,'0'0'383,"0"0"-345,0 0 61,0 0 14,0 0-59,82-56-27,-69 53 4,-4-2 1,-1 5-14,-1 0-4,5 0-8,-1 10 1,3 7 5,-1 2-2,0 4 8,-6 0-6,-1 2-11,0 1 3,-3 3-3,-3-1 2,3-1 0,-3-2 0,0-3-6,0-5-22,0-8-83,0-4-72,0-3-94,0-2-413</inkml:trace>
  <inkml:trace contextRef="#ctx0" brushRef="#br0" timeOffset="10836.5184">6365 3605 320,'0'0'662,"0"0"-574,0 0 22,0 0-3,0 0-83,85-18-20,-40 12-4,1 3-15,-4 0-149,-5-2-178</inkml:trace>
  <inkml:trace contextRef="#ctx0" brushRef="#br0" timeOffset="11204.2985">7145 3394 941,'0'0'160,"0"0"-18,0 0 17,0 0-73,0 0-55,0 0-23,0-3-8,0 13 3,0 9-2,0 6 22,0 0-8,0 5 8,0-3-9,0 2-9,0-1-1,-3-3-4,3-6-1,0-4-12,0-6-69,-3-2-96,3-7-169,0 0-400</inkml:trace>
  <inkml:trace contextRef="#ctx0" brushRef="#br0" timeOffset="11722.7379">7148 3399 1006,'0'0'60,"0"0"130,0 0-79,0 0-41,0 0-36,0 0-25,85-37-5,-52 35-4,3 0 0,-9 2 1,-2 0-3,-4 0 0,-3 9-1,-2 2 1,-10 2-3,-6 4-8,0 0-10,-6 3 12,-18-1 11,2-2 8,-4-2-4,10-4-4,3-4 0,10-1-9,3-6-4,0 0 0,0 0 13,0 0 5,0 0 0,9 0 3,14 0-6,6 2-1,-2 6-2,-2 5-1,-1 4 1,-9 4 0,-6 2-2,-2-1-6,-7 0 7,0-4 2,-7-2 7,-11-5 6,-3-2 34,-4-3-4,-5-1 5,1-2-11,4-3-15,2 0-22,6 0 0,8-6-4,9-11-84,0-2-141,15-3-344</inkml:trace>
  <inkml:trace contextRef="#ctx0" brushRef="#br0" timeOffset="12074.6214">8164 3502 1025,'0'0'73,"0"0"69,0 0 9,0 0-77,0 0-55,0 0-6,-42-49-3,17 49-7,-11 0 4,0 0-4,-2 13 4,2 5 1,6 5-4,5 7 3,8-1-1,8 1-5,9 2-1,0-5 3,3 0 0,20-2 4,12-7-6,7-4 9,7-4-10,2-7-1,-2-3-29,1 0-69,2-10-151,-3-11-120</inkml:trace>
  <inkml:trace contextRef="#ctx0" brushRef="#br0" timeOffset="12314.7225">8467 3324 1298,'0'0'41,"0"0"96,0 0-61,0 0-24,113 3-25,-77 28 17,-3 11-15,-8 14-6,-5 11-7,-10 8-2,-10-1-9,0 0-5,-12-7-6,-18-7-21,-16-9-111,-8-8 17,-15-14-433</inkml:trace>
  <inkml:trace contextRef="#ctx0" brushRef="#br0" timeOffset="14655.0517">11920 3381 238,'0'0'401,"0"0"-330,0 0 25,0 0 48,0 0-47,0 0-21,16-4 32,-16-1-26,3 3-19,-3-4-3,0 4-11,0-2-14,0 1-1,0-2 5,0 2-18,0 0-4,0-3-6,-10 2-9,-7-2-2,-5 3-3,-8 2-1,-4 1 4,-5 0-4,-2 0 4,7 1-1,4 7 1,8 0-4,3-2 4,2 4-9,10 0 5,1 3 1,3 1-16,3 0-7,0 3 11,0 0 13,12 0 2,12 0 1,4-1 2,8-3-3,2-1-1,3-2 0,-6 3 1,-3 0-1,-5-2 0,-9 2-2,0-1 3,-9 3 0,1-3-3,-7 1 2,-3-1-3,0-3-1,0 0 3,-13-2 2,-3-1 7,-7 1 2,-9-4-9,-4 0 7,1-3-5,2 0-1,6 0 5,5 0-6,6 0 1,0-5-1,6 1-40,3-2-32,7-1-69,0-4-56,7-3-209</inkml:trace>
  <inkml:trace contextRef="#ctx0" brushRef="#br0" timeOffset="15139.9063">12404 3263 791,'0'0'107,"0"0"51,0 0-22,0 0-35,0 0-18,0 0-15,0-5-29,0 5-20,-10 1-10,-15 15-8,-2 6 4,-7 9 7,-1 8 2,4 4 10,1 10-2,6 1-9,12 7-3,5-1-7,7-6 1,3-5-4,17-10-4,12-5-5,12-9-49,10-8-36,12-13-57,-5-4-240</inkml:trace>
  <inkml:trace contextRef="#ctx0" brushRef="#br0" timeOffset="16184.916">12969 3364 600,'0'0'291,"0"0"-202,0 0 44,0 0 27,0 0-32,0 0-23,0 0-8,0 0-12,0 0-20,0 0-5,0 0-3,0 0-20,0 0 7,0 0-7,0 0-18,0 0 17,0 0-32,0 0-4,0 0 0,0 0 0,0 0 0,0 0 0,0 0 0,0 0 0,0 0 0,0 0 0,0 0 0,0-2 0,0 2 0,0 0 0,0 0 0,0 0 0,0 0 0,0 0 0,0 0 0,0 0 0,0 0 0,0 0 0,0 0 0,0 0 0,0 0 0,0 0-12,0 0 11,0 0 0,0 0 1,-1 0-3,-12 0-3,-2 0-1,-4 0-15,2 0-6,-4 0 19,-4 0-3,-7 0 3,0 8 6,-4 2-4,3 2 7,6 4 0,5 3-7,6 4 6,8 5-10,6 4 7,2 4 4,10 2-1,10-1-2,9-8 3,5-3-8,6-10-25,6-7-66,8-9-63,6 0-102,1-21-361</inkml:trace>
  <inkml:trace contextRef="#ctx0" brushRef="#br0" timeOffset="16694.907">13603 3367 415,'0'0'421,"0"0"-314,0 0 38,0 0-49,0 0-22,0 0-43,48-33-3,-28 29 11,-1 1-1,5 1 1,0 2-15,2 0-2,-3 0-14,4 10-8,-2 3 5,4 3-3,-6 1-2,0 3 0,-10 4 2,-5 4-2,-8 0 5,0-2-1,-6 1-1,-9-5 2,-8-3-1,0-2 6,-4-5-7,-4-4 12,-8-2 4,0-6-4,-4 0-10,2 0-3,7 0 0,9 0-2,5-2-16,11-5-47,6-7-76,3-4-119,0-4-284</inkml:trace>
  <inkml:trace contextRef="#ctx0" brushRef="#br0" timeOffset="16987.9874">13771 3335 930,'0'0'125,"0"0"42,0 0-19,0 0-76,0 0-29,0 0 1,0-4-19,0 7-24,0 15 0,0 7 21,0 3 16,-7 0-6,4 1-18,2-3-7,1-1-7,0 1-3,0-3-74,0-8-157,0-10-363</inkml:trace>
  <inkml:trace contextRef="#ctx0" brushRef="#br0" timeOffset="17959.91">14239 3084 896,'0'0'179,"0"0"-65,0 0 65,0 0-73,0 0-68,0 0-20,3 16 2,21 16 37,14 11 42,4 11-46,-2 6-6,-5 3-13,-13 5-24,-8 0-6,-14 1-4,0-2-1,-23-9-10,-14-3-74,-8-9-96,2-9-109,12-11-290</inkml:trace>
  <inkml:trace contextRef="#ctx0" brushRef="#br0" timeOffset="18255.2117">14842 3838 896,'0'0'62,"0"0"-39,-61 74-8,31-48-15,-3-5-364</inkml:trace>
  <inkml:trace contextRef="#ctx0" brushRef="#br1" timeOffset="30084.0258">10516 5243 727,'0'0'293,"0"0"-219,0 0-1,0 0 17,0 0-28,0 0-24,0 0-27,0 0-5,0 14 12,0-4-3,0 3 24,-4 7-7,-1 0-5,-5 6 7,1 1-16,1 4 2,-1 1 3,5-3-22,-2 0 6,3-6-7,0-3 3,-1-6-1,4-4-2,0-4 1,0-3 1,0-3 3,0 0-4,0 0 5,0 0-2,0 0-4,0 0-17,0-6-57,-2-10-190,-9-4-388</inkml:trace>
  <inkml:trace contextRef="#ctx0" brushRef="#br1" timeOffset="30728.6752">10520 5299 546,'0'0'135,"0"0"-98,0 0 46,0 0 37,0 0-29,0 0-48,0-16-7,9 7-15,4-2-5,4 2 9,6-2-15,2 1 7,2 2 3,-4-1-1,-1 4 8,-3 1-5,-7 2-6,0 2-8,-3 0-6,0 2-4,-7 14-3,0 4 0,-2 8 3,0 1 2,-13 0 0,-7-6 1,1 0 9,-1-8-10,0-2 0,-1-5 4,2-3-8,5-5 4,-2 0 0,2 0 27,4 0-27,1-2 11,2-3-1,7 0 5,-2 3 12,2 0-3,0 2 0,0 0-11,0 0-11,0 0 8,0 0-8,6 0 3,9 9-5,12 7 10,-4 3 3,3 4-9,-3-1-1,-1 0-4,0 1 1,2-3-56,1-3-53,5-4-86,-3-11-152</inkml:trace>
  <inkml:trace contextRef="#ctx0" brushRef="#br1" timeOffset="30998.7355">11066 5305 871,'0'0'125,"0"0"-34,0 0 68,0 0-37,0 0-61,0 0-38,7-17-18,4 20-4,8 9 10,5 5 0,5 7 1,1 0-4,-5 0-5,-1 3-1,-8-2-2,7-2-2,-8 1-53,1-6-76,-7-6-106,-4-5-226</inkml:trace>
  <inkml:trace contextRef="#ctx0" brushRef="#br1" timeOffset="31290.3458">11380 5288 869,'0'0'95,"0"0"23,0 0 45,0 0-58,0 0-30,0 0-27,0-17-27,-12 17-17,-12 12 13,-6 8-12,-7 6 9,1 1 2,0 3-16,-3 4 7,2-4-7,2 1 0,6-4-1,10-7-27,8 0-53,9-9-73,2-9-130,7-2-419</inkml:trace>
  <inkml:trace contextRef="#ctx0" brushRef="#br1" timeOffset="31876.7017">11863 5249 755,'0'0'110,"0"0"-2,0 0-19,0 0-21,0 0-27,0 0-7,-9-16-11,2 15 7,-2-2 5,-3 3-19,-8 0 0,1 0 1,-5 0-5,5 0 0,3 9 11,0 3-13,3 4-10,0 2 0,-1 3 1,8 1-1,0 0 0,6 1 0,0-3 0,0 0 3,12-4 0,9-2-2,0-3 0,9-2-1,-1-1 3,0 0-5,-5 0 2,-8 0 0,-4-2-1,-6 3-1,-3-1 2,-2 0-2,-1 1 1,0-1 1,0-3 1,-7-1 26,-8-1 5,-6-3-8,-1 0 12,-8 0-24,5 0-12,-5-3-18,2-3-87,-3-1-163,4 0-303</inkml:trace>
  <inkml:trace contextRef="#ctx0" brushRef="#br1" timeOffset="33278.8271">12166 5049 778,'0'0'113,"0"0"-25,0 0 54,0 0-21,0 0-9,0 0-36,3-15-21,-3 15-28,3 0 5,2 0-11,6 8-17,13 14-1,6 12 18,-3 11 4,3 8-5,-5 8-8,-7 0 6,-9 4-11,-9-3-4,0-3 1,-25-2-4,-11-8-9,-12 1-33,-9-6-57,5-3-141,1-12-104</inkml:trace>
  <inkml:trace contextRef="#ctx0" brushRef="#br1" timeOffset="34958.7762">10572 5132 216,'0'0'463,"0"0"-384,0 0 38,0 0 5,0 0-48,0 0 2,0 0-17,-26-1-7,26 1-6,0 0-7,0-2 0,0 2-14,0-1 5,-4-2-1,-1 3-15,1 0 2,-1 0-9,3 0-5,1 0 8,1 0 0,0 0-5,0 0 7,0 0-11,0 0 6,0 0-1,0 0-6,0 0 9,-4 0-3,-3 0 4,-4 0 3,-1 0-9,-2 0 10,4 0-1,7 0-12,0 0 10,0 0-6,3 0-4,-3 0 2,-1 0 2,2 0-5,-9 6 0,2 1-2,-1 3 2,-3 0-5,-3 6 5,-1 1 0,-6 5 4,4 2-3,-3 3-1,-5 6 2,-2 4 4,3 4 2,-1 0-2,6 4-6,5 2 2,5-4-7,11 6 5,0-6-6,14-1 4,14-1 2,8-2-12,4-8-33,5-5-42,4-7-103,-7-15-186</inkml:trace>
  <inkml:trace contextRef="#ctx0" brushRef="#br1" timeOffset="39135.8217">9883 5368 417,'0'0'94,"0"0"22,0 0-27,0 0 9,0 0-34,0 0-11,6 0-7,-6 0-13,0 0 15,0 0 9,0 0-1,0 0 23,0 0-20,0 0 7,0 0-8,0 0-35,0 0-5,-10 0-4,2-2-1,-3-1-5,-4-1-6,-2 0 0,1 1 4,-5 0-5,-2 0-2,-5 1 1,2-1 0,-2 1 5,2 2 1,2-1-6,2 1 1,-2 0-1,2 0-1,-4 0 1,-3 0 1,3 0-1,-4 0 1,5 1-1,-5 4 0,-3 0 2,1-2-5,0 1 3,2 3 0,1-2 0,6 0 1,2 2-1,0 2 0,9 1-6,-4 0-2,5 6 2,-2 1 4,0 3-4,4 2 11,-2 0-5,8 2 0,0-3-3,3 2 2,0-2-1,0-1 0,6 1 0,9-3 3,0-1-1,2-1 0,2-3 0,-2-1-1,2 0 1,-1-4 0,3-4 1,5 1 3,-3-3-4,5 0 0,-5-2 3,3 0-3,-2 0 0,-4 0 0,5-10 7,-6-4-6,-4 2 10,-3-2 5,-3-1-2,-6 1 10,-3-3-2,0 2-2,0 1-5,0 0-14,-9-1 6,-5 3-7,2 0-19,-2 2-33,-1 4-45,-4 2-155,5 2-209</inkml:trace>
  <inkml:trace contextRef="#ctx0" brushRef="#br1" timeOffset="45089.9118">9575 6082 122,'0'0'691,"0"0"-626,0 0 16,0 0 27,0 0-56,0 0-33,0 0-15,0-6 15,0 6 15,0 0-2,0 3-1,0 10-9,-7 4 25,1 3 8,1 5-38,-1 2-4,3-3 0,-3 5-8,0-2-4,-1-3 13,-2-2 18,6-5-24,-1-7-7,3-3 3,1-5-4,0-2 3,0 0-5,0 0 2,0 0-26,0-7-56,0-8-154,5-6-188</inkml:trace>
  <inkml:trace contextRef="#ctx0" brushRef="#br1" timeOffset="45608.5301">9542 6140 551,'0'0'88,"0"0"25,0 0 34,0 0-86,0 0-1,0 0-5,15-61-2,-6 58-5,-3-1-10,0 2-18,3-1-11,1 1-8,4 2 1,-2 0-2,3 0 2,-2 7-4,2 3 0,-3 3 2,-4 2-4,-3 2-3,-5 5 5,0 0 0,-10 3-1,-5-4 3,-8-6 0,0-1 3,1-3-3,2-5-3,-1-3-7,2-1 1,4-2 4,4 0 5,3 0 1,4 0 1,3 0 17,1 0-11,0 0 25,0 0 7,0 0-23,0 0-3,0 0-12,4 9-2,10 1 0,1 5 2,1 0-2,2 4 0,-3 5-9,-1-6-80,2-1-59,-7-9-197</inkml:trace>
  <inkml:trace contextRef="#ctx0" brushRef="#br1" timeOffset="45968.3804">9809 6313 581,'0'0'126,"0"0"-86,0 0 51,0 0-21,0 0-12,0 0-32,0 20 12,3-17 22,-3-3-31,3 0 34,-3 0 15,0 0-13,0 0 23,0 0-2,0 0-13,0 0-25,0 0-39,0 0 2,0 0-11,0 0-34,0 0-60,0 0-128,-6-5-380</inkml:trace>
  <inkml:trace contextRef="#ctx0" brushRef="#br1" timeOffset="47482.1142">10288 6107 445,'0'0'136,"0"0"-48,0 0-17,0 0 23,0 0-49,0 0 1,0 0 11,0-1-1,0-1-16,-2 2 2,1-1-6,-1-1-5,1 0 7,-2 2 6,0-3-14,0 2-14,-3-1-10,-4 2 15,5 0-3,2-1-2,0 1 10,-2 0-14,-2 0-6,0 0 5,-2 0-10,6 0 11,-3 0-6,2 0-4,-3 0 5,-1 0-7,-3 4 2,-2 7-1,-3 2 0,2 2-1,2 2 0,-5 2 3,7-2-3,3 2 0,2-1-1,2 3 1,-1-4 0,4 3 0,0-6 3,0 3-3,0-4 0,0-4 1,4 2 1,8-5-2,0 1 0,9-4 0,1-3 0,2 0-7,-3 0-42,0 0-53,-6 0-42,-2 0-59,-3 0-212</inkml:trace>
  <inkml:trace contextRef="#ctx0" brushRef="#br1" timeOffset="48104.3924">10707 6056 665,'0'0'118,"0"0"34,0 0-13,0 0-44,0 0-24,0 0-17,3-10-4,-3 10 1,0 0-16,0 0-8,0 0-11,0 0-16,-12 4 0,-10 13 5,-8 3-3,-6 2 4,5-3-6,1-1 1,0-3-1,8-2 2,5-2-2,4-5 8,7-2-1,6-3 21,0 1 11,0-2 12,0 0 5,0 1-27,0 0-6,0 4-19,22 8 1,9 4 1,10 6 6,2 4-11,-7 4-1,-4 0-39,0 4-78,-8-4-82,-4-2-162</inkml:trace>
  <inkml:trace contextRef="#ctx0" brushRef="#br1" timeOffset="49613.4229">11271 6067 468,'0'0'177,"0"0"-81,0 0 45,0 0-36,0 0-36,0 0-22,0-8 11,0 5-12,0 0-34,0 3 10,0-3 15,-9 3-8,-3-4-19,0 4-6,-6 0 2,3 0-3,-1 0 1,0 4-3,2 2 6,2 5-6,-1-1 4,2 3-4,2-2 0,5 4-2,1-2 0,3 0 1,0 2 1,0-3-1,3 0 0,4-2 1,2 1 0,5-3 0,-4-1 2,0 1-3,1 1 3,1 1-3,-6 0 0,-1-1-4,-5 3 4,4 0-1,-4-2-9,0 0 10,0 3-1,-9-3 9,0-4-6,-8 1 1,4-3 14,-7-4 15,4 3-9,3-3 9,1 0-6,-4 0-9,8 0-5,-1-3-10,2 0-2,4 0-1,3-2-24,0 5-69,0 0-71,0 0-114,3-3-465</inkml:trace>
  <inkml:trace contextRef="#ctx0" brushRef="#br1" timeOffset="50019.5341">11425 6350 625,'0'0'117,"0"0"7,0 0-3,0 0-22,0 0-42,0 0 2,0 3-4,0-3-11,0 0-20,0 2-16,0 0-7,0 4 4,0-3-4,0-2 0,4 2 0,-4-3 15,6 2 10,-6-2 23,3 0-12,-2 0 2,2 0 16,-1 0 4,2-5-23,0-5 10,-1-1-46,4 1-2,-7 7-3,0 1-27,0 2-24,0 0-45,0-1-76,0-2-114,0 2-237</inkml:trace>
  <inkml:trace contextRef="#ctx0" brushRef="#br1" timeOffset="50790.1298">11896 6107 180,'0'0'175,"0"0"-81,0 0 16,0 0-18,0 0-14,0 0 53,0 0-13,0 0-21,0 0-21,0 0-3,0-1-14,0-2-14,0 1-15,0 0 14,0-1-2,0 3-15,0-3-15,-2-1-6,-2 2 11,-2-1 3,-3 1-18,-5-1 12,2 0-2,-2 2-8,0 1 4,1 0-7,1 0 10,0 0-2,-6 7-8,3 10 4,-5 5-5,8 3 1,5 5-1,7 1-2,0 0 2,10-1 4,14-5-4,5-4 0,8-5-5,6-5-22,6-6-45,1-5-129,-6 0-158</inkml:trace>
  <inkml:trace contextRef="#ctx0" brushRef="#br1" timeOffset="51818.5286">7925 4047 631,'0'0'94,"0"0"24,0 0-5,0 0-62,0 0 1,0 0-25,-7 0-12,7 0 2,0 0 0,0 0 9,0 0 18,0 0 3,0 0-9,0 1-9,0 3-20,13 3-3,17-1 2,15 3 2,13-2-10,6-1-26,-4-5-169,-15-1-279</inkml:trace>
  <inkml:trace contextRef="#ctx0" brushRef="#br1" timeOffset="53109.0032">12685 4075 236,'0'0'83,"0"0"-23,0 0 35,0 0 7,0 0-39,0 0-24,4 0-7,-4 0 13,0 0 29,0 0-7,0 0-12,0 0-11,0 0 0,0 0 0,0 0-9,0 0-7,0 0-10,0 0-5,0 0 7,0 0 3,0 0 1,0 0 4,0 0-4,0 0 2,0-1-14,0-2 3,-1 3 5,-1-1-20,-1-1 2,2 2 2,1 0 3,0 0-4,0 0-3,0 0 0,0 0 1,-2 0 0,2 0-1,0 0 0,0 0-1,0 0-4,0 0-5,13 0 10,6 0-1,3 0 0,8 0-1,0 0-1,2 0-11,0 0-14,-2 0-35,-10 0-13,-8 0-13,-6 0-3,-6 0-1,0 0-108,-1 0-12</inkml:trace>
  <inkml:trace contextRef="#ctx0" brushRef="#br1" timeOffset="53294.3622">12790 4078 264,'0'0'105,"0"0"-87,0 0-18,0 0-3,0 0-55,0 0-71</inkml:trace>
  <inkml:trace contextRef="#ctx0" brushRef="#br1" timeOffset="60954.2417">8885 4989 890,'0'0'46,"0"0"-22,0 0 55,0 0 15,0 0-67,0 0-4,0 0 8,-74-10-1,61 20 1,-5 6 6,-9 7-16,-8 10 16,-9 15 8,-4 8-16,-7 11-14,0 11-8,2 11 13,12 11-9,2 5-3,6 12-3,5 3-3,7-3-1,12 1 2,9-6-2,0-5 1,11-6-2,11-11 4,-4-9-2,6-10-2,-2-10 0,8-11-1,-2-11-25,8-14-26,6-13-73,1-12-128,5-18-391</inkml:trace>
  <inkml:trace contextRef="#ctx0" brushRef="#br1" timeOffset="61890.713">12527 4607 289,'0'0'425,"0"0"-343,0 0 35,0 0 22,0 0-56,0 0-15,0-30-20,0 30-5,0 0-11,0 0-18,6 0 1,7 16-14,11 11 15,4 10 12,12 11-14,2 16-3,3 14 0,-6 17-11,-3 11 8,-4 12-6,-2 4-2,-1 1-1,-10 4-4,-12 3 5,-7 1 7,-7-1-6,-25-3-2,-14-5 1,-9-7 0,-7-6-2,-1-11 6,3-11-5,8-9 1,6-15-13,11-12-20,9-13-7,2-11 18,6-8-38,0-7-71,3-12-176</inkml:trace>
  <inkml:trace contextRef="#ctx0" brushRef="#br1" timeOffset="63331.3052">7291 5600 748,'0'0'203,"0"0"-138,0 0 83,0 0-14,0 0-30,0 0-39,0 0-19,0-12 13,0 12-12,0 0-9,0 0-8,0 0-20,0 0 3,0 8-11,-7 13 3,-5 11 33,-1 4-21,-1 9-3,-2 7 2,1 1-13,0-2 6,3-3-2,0-9-7,3-5 3,-3-5-2,3-9 2,6-6-1,0-5 1,0-6-3,3-1 0,0-2-3,0 0 2,0 0-32,0-14-33,12-10-146,9-5-186,0-1-353</inkml:trace>
  <inkml:trace contextRef="#ctx0" brushRef="#br1" timeOffset="63706.2733">7545 5589 878,'0'0'120,"0"0"2,0 0 46,0 0-32,0 0-72,0 0-15,3-15 2,-1 15-19,-2 0 3,0 0-23,4 17-10,-4 9 28,0 6 5,0 9-10,-9 2-8,0 6-7,-5 1 2,7-2-9,-2-8-1,-1-7-1,1-8 1,4-6-4,3-5-26,2-8-91,0-6-76,0 0-138,0-3-220</inkml:trace>
  <inkml:trace contextRef="#ctx0" brushRef="#br1" timeOffset="64164.5485">7038 5610 704,'0'0'37,"0"0"49,0 0 43,0 0-58,0 0-41,0 0-6,90 0 47,-19 0-17,11 0-40,3-1-4,3-8-5,0 4 1,-3-2-5,-9 0 3,-16 0-7,-19 4 3,-21 2-5,-10-1-5,-10 2-34,0 0-28,0 0-98,0 0-280</inkml:trace>
  <inkml:trace contextRef="#ctx0" brushRef="#br1" timeOffset="64989.4984">7776 6056 707,'0'0'228,"0"0"-111,0 0 53,0 0-41,0 0-26,0 0-33,0-10-3,0 10-3,0 0-18,0 0-19,-10 9-26,-7 11 7,-5 8 20,-2 1-22,6 4 10,-3 2-10,2-1-1,4-5 7,1-1-6,7-8-3,1-4-3,3-7-5,3-1 4,-3-5-43,3-3-75,0 0-28,9-11-87,12-9-311</inkml:trace>
  <inkml:trace contextRef="#ctx0" brushRef="#br1" timeOffset="65438.8943">7779 6070 690,'0'0'162,"0"0"-102,0 0 54,0 0-33,0 0-34,0 0-9,39-39 4,-36 37 4,-3-1 2,0 3 2,0 0-6,0 0-24,0 0 1,0 0-11,0 0-9,0 0 2,0 0-2,0 0-1,0 0 0,0 0-1,0 0 1,0 0 0,0 0-4,0 0 1,0 0 5,0 0-2,0 0 0,0 0-1,0 0-1,0 0-1,0 0-13,0 0-3,0 0-11,0 0 12,0 0 13,0 0-6,0 0 11,0 0-1,0 0-3,0 0 3,0 0 0,0 0-25,0 0-27,0 0-64,3 0-30,-3 0-156</inkml:trace>
  <inkml:trace contextRef="#ctx0" brushRef="#br1" timeOffset="66390.8716">7800 6046 465,'0'0'102,"0"0"-49,0 0 16,0 0-21,0 0 29,0 0-20,21-20 9,-15 16-29,4 2 3,-1-2-1,5-3-4,2 4 3,-4-2 4,3 1 4,-3-1 9,-2 0-11,-4 5-3,-3-1 3,0 1-19,-2 0-4,1 4-15,1 12-5,-2 4 20,-1 9 9,0-2-12,0 7 16,0 1-4,0 0-7,0 0 7,0-1-18,0-4 8,0-4-7,0-3-5,0-2 4,0-6-7,0-1 0,0-4-1,0-5-1,0-2-2,0-3-1,0 0 2,0 0-4,0 0-12,7-3-35,0-9-70,-4 0-105,-3 1-225</inkml:trace>
  <inkml:trace contextRef="#ctx0" brushRef="#br1" timeOffset="66767.2441">7655 6238 682,'0'0'180,"0"0"-74,0 0 13,0 0-40,0 0-21,0 0 29,81 14-19,-41-12-44,-1-2-24,-8 0-11,-4 0-84,-9 0-159,-10 0-249</inkml:trace>
  <inkml:trace contextRef="#ctx0" brushRef="#br1" timeOffset="67589.8488">7545 6056 148,'0'0'210,"0"0"-94,0 0 26,0 0-56,0 0 37,0 0-29,0 0-7,0 0 5,0 0-14,0 0-16,0 0-9,-3 0-18,-3 11-21,-6 9 8,3 6 12,0 3-8,-1 0 2,3-1-15,1-3-9,2-3-4,1 0-9,3-7-99,-3-7-167,3-8-690</inkml:trace>
  <inkml:trace contextRef="#ctx0" brushRef="#br1" timeOffset="85424.8193">1170 8603 144,'0'0'474,"0"0"-406,0 0 49,0 0 8,0 0-28,0 0-48,0 0-11,0 0-2,0 0 2,0 0 4,0 0 4,0 0 0,0 0 9,0 0-10,0 0-13,0 0-3,0 0-21,0 0 13,0 0-7,0 0 5,-2-2-10,-4-3-3,-4 2 3,4-1-1,0 1-6,-3 1 9,-1 2-8,-4-2-3,2 2 4,-1 0-2,1 0-1,-6 0-1,0 11 1,-6 8-1,2 1 0,4 4-1,2-1 0,8 0 1,8 2 0,0-1-1,0 0-3,18 0 4,6-5 0,7-2-8,2-8 7,-1-6-3,2-3 4,-6 0 1,-4-4 2,-2-8-1,-5-5 0,-4-3-2,-4-3 2,-3 1 0,0 0 0,-6 5-2,2 8 4,-2 1-3,0 5 10,0 1 1,0-1-2,0 3-7,0 0 0,0 0-3,5 1-23,3 15 12,1 4 11,-1 2-6,3 2-35,-2 2-39,-3 1-97,3-6-93,-6-6-244</inkml:trace>
  <inkml:trace contextRef="#ctx0" brushRef="#br1" timeOffset="85926.1274">1386 8445 828,'0'0'72,"0"0"52,0 0 28,0 0-51,0 0-19,0 0-35,12-34-8,3 33-5,7 1-2,5 7-2,3 17-6,4 10 1,-4 8-9,-5 11-13,-8 0 12,-11 3-8,-6 1-2,-3-2-5,-22-3 1,-5-2 3,-10-7-4,-4 2-37,-5-7-48,-6-8-125,1-3-219</inkml:trace>
  <inkml:trace contextRef="#ctx0" brushRef="#br1" timeOffset="87284.7589">2676 8392 689,'0'0'207,"0"0"-81,0 0 42,0 0-45,0 0-38,0 0-12,0-7-21,0 7-19,0 0-33,-3 12 9,-7 11-9,-5 5 18,-3 5-12,3-3 19,-1 2-8,2-4 1,1 0 0,4-4-6,0-4-6,2-4-2,2-6 2,2-3-8,3-5 2,0-1-4,0-1-16,0 0-39,0-3-38,15-14-207,3-6-427</inkml:trace>
  <inkml:trace contextRef="#ctx0" brushRef="#br1" timeOffset="87650.3905">2727 8342 791,'0'0'72,"0"0"8,0 0 60,0 0-63,73-70-10,-55 61-23,0 3 5,-6 3 2,-2 2 5,-4 0-15,-1 1-8,1 0-17,3 2-4,1 14 17,-4 5-12,0 6-9,-3 4 6,-1 5 1,-2-1-6,5-2 6,-5-1-10,2-3 0,-1-3-5,-1-4 4,2 0-4,-2-3 0,0-7-2,0 3 2,0-6-31,0-5-65,0-1-66,0-3-149,-12 0-190</inkml:trace>
  <inkml:trace contextRef="#ctx0" brushRef="#br1" timeOffset="87891.2278">2639 8537 281,'0'0'648,"0"0"-556,0 0 99,0 0-73,0 0-54,0 0-55,34-6-8,2 3 1,0 1-2,-2-4-38,-7 3-128,-1-3-134,-7-5-474</inkml:trace>
  <inkml:trace contextRef="#ctx0" brushRef="#br1" timeOffset="88160.3045">3189 8176 1097,'0'0'138,"0"0"31,0 0-81,0 0-73,0 0-3,0 0 39,-4 76-44,1-48-1,-6-2-6,-1 0-41,-7 0-132,-8-12-236</inkml:trace>
  <inkml:trace contextRef="#ctx0" brushRef="#br1" timeOffset="88460.869">2408 8115 660,'0'0'421,"0"0"-317,0 0 116,0 0-126,0 0-80,0 0-7,-19 41-2,19-3-5,0 4 0,0 1-2,4 0-63,12-4-149,1-5-195</inkml:trace>
  <inkml:trace contextRef="#ctx0" brushRef="#br1" timeOffset="90195.4017">3715 8395 139,'0'0'519,"0"0"-398,0 0 48,0 0-37,0 0-12,0 0-18,4-27-4,-4 27-41,0 0-23,0 0-20,3 0-14,0 14 1,3 9 7,1 3 14,-4 1-9,3 2 1,-1 1-4,1-2-9,0-1 2,4-3-3,-1 0 3,-3-8-7,3-3 4,-3-6 0,3-4 3,0-3-2,7-3 14,1-17-2,5-10-12,2-4 5,1-7-3,-1 0 1,-3 2-7,-6 10 4,-9 9-1,0 7 0,-6 5-12,0 5-26,0 3-79,0 0-175,0 0-187</inkml:trace>
  <inkml:trace contextRef="#ctx0" brushRef="#br1" timeOffset="90704.3594">4277 8507 671,'0'0'120,"0"0"-47,0 0 65,0 0-53,0 0-18,0 0-1,33-59 1,-33 52-11,0 5-12,-11 2-26,-11 0-16,1 0 0,-3 9-2,2 10 2,1 1-1,9 0-1,2 4 0,5-2-3,5-3 3,0-2-3,3-3 2,9-7-8,4-4 4,4-3-7,2 0-3,-1-1-6,-3-15 1,-5-4 11,-1 1 8,-4-5-1,-5 2 2,-3-2 4,0 12-1,0 1 21,0 3 12,0 3 6,0 5-7,0 0-14,0 0-21,4 10-8,-1 12 8,0 6 0,0-2 0,3 4-2,0-4-4,0-4-81,3-1-79,-3-6-85,3-10-355</inkml:trace>
  <inkml:trace contextRef="#ctx0" brushRef="#br1" timeOffset="91010.5979">4498 8276 834,'0'0'126,"0"0"48,0 0-1,0 0-90,0 0-69,0 0-12,0 23 36,0 0 6,0 4-11,0 2 8,0 4-33,0 0 3,4-2-10,-1 0 1,-3-3-3,3-5 1,-3-4-37,0-2-75,0-7-152,0-10-180</inkml:trace>
  <inkml:trace contextRef="#ctx0" brushRef="#br1" timeOffset="91408.808">4660 8395 742,'0'0'101,"0"0"46,0 0-9,0 0-59,0 0-61,0 0-14,3 11-4,-3 8 16,0 4-7,0 6 2,0-2-8,0 3-1,0-3 0,0-2-2,0-5 0,11-6-8,-1-5-6,2-6 0,1-3 4,1-2 10,-2-16 4,-2-8 0,-1-4 8,-4-6 10,1 1-4,-6 6 3,4 6-17,-4 12 8,0 3-12,0 5 0,0 3-45,0 0-130,0 0-212</inkml:trace>
  <inkml:trace contextRef="#ctx0" brushRef="#br1" timeOffset="91813.8649">4890 8481 739,'0'0'77,"0"0"-21,0 0-21,0 0-22,0 0 13,0 0-20,52 30-1,-37-30-5,0 0 5,-2 0-5,-2-4 6,-5-6-1,0-2 9,-6-5 6,0 5 2,0-3 5,0 5-5,-6 4 13,-3 3-3,-6 1-13,3 2-14,-4 0 14,-4 0-2,4 10 13,-1 5-10,4 4-2,1 0 0,3 2 0,2 1-7,3-3-8,4 1 0,0-3-3,11-3-6,4 0-27,4-4-66,4-7-56,4-3-253</inkml:trace>
  <inkml:trace contextRef="#ctx0" brushRef="#br1" timeOffset="92255.614">5271 8431 696,'0'0'178,"0"0"-100,0 0 70,0 0-87,0 0-22,0 0-14,-62-20-3,47 20 6,5 11-2,0 0-7,3 3-1,4 0-17,3 0 6,0-2-6,0 5 0,6-4-2,8-2-3,5-2 4,5-1-1,-3-6-21,2 2 2,-3-1 1,-5-1-12,0 2 6,-9 0-3,-3 2 12,0 0 12,-3 2-3,0 1 7,0 1 0,0 0 2,-3-1 15,-6-2 6,-6-4 24,-3 1-9,-2-4-19,0 0 3,-1 0-10,-3 0-12,5 0-8,5-14-59,8-5-64,2-10-154</inkml:trace>
  <inkml:trace contextRef="#ctx0" brushRef="#br1" timeOffset="92339.0419">5271 8431 715</inkml:trace>
  <inkml:trace contextRef="#ctx0" brushRef="#br1" timeOffset="92419.8309">5271 8431 715,'65'-26'146,"-42"16"-40,3 5 28,-2 1-72,0 0-42,-8 3-17,-5 1-3,-4 0-54,-7 0-89,0 0-182</inkml:trace>
  <inkml:trace contextRef="#ctx0" brushRef="#br1" timeOffset="93259.838">6235 8355 854,'0'0'132,"0"0"24,0 0-3,0 0-55,0 0-54,0 0-7,0 0-3,0 0-15,0 0 6,0 3-10,5 4-10,-5 3 7,3 7 5,0 2 5,-3 3-1,0 6-14,0-3 7,0 3-5,0-5-7,0 0 1,0-7-1,0 1-2,0-4 0,0-6-2,0 0 0,0-4-22,0-3-78,3 0-52,3-11-145</inkml:trace>
  <inkml:trace contextRef="#ctx0" brushRef="#br1" timeOffset="93576.4482">6284 8351 134,'0'0'700,"0"0"-601,0 0 62,-10-81-80,10 60-2,0-2-27,3 4-5,4-1-2,7 3-6,-2 4-17,2 0-1,5 4-5,3 0-14,-4 4 7,0 5-7,-1 0 2,-4 0-4,0 8-6,-4 11 4,0 3-1,0 5-5,0-1-44,-6 0-93,3-1-98,-3-6-207</inkml:trace>
  <inkml:trace contextRef="#ctx0" brushRef="#br1" timeOffset="93816.7341">6171 8448 796,'0'0'144,"0"0"-18,0 0-27,0 0-36,0 0-51,84-1 11,-44-5-17,-1 4-6,-5 2-29,2 0-79,-9 0-117,-3 0-338</inkml:trace>
  <inkml:trace contextRef="#ctx0" brushRef="#br1" timeOffset="94159.8649">6620 8447 602,'0'0'139,"0"0"40,0 0-71,0 0-68,0 0-9,0 0-24,-52-8 23,34 10-3,6 5-12,3 3-7,2 2-7,4 5 6,3-1-5,0-2-2,3 0-1,16-5 1,5-2 0,1-7 1,1 0 5,-4 0-4,-4-11 5,-3-5 12,-10 0 61,0-2-22,-5 0 3,0 1-38,0 7-23,-7 5-1,-2 5-24,3 0-98,-1 0-59,7 0-164</inkml:trace>
  <inkml:trace contextRef="#ctx0" brushRef="#br1" timeOffset="94468.5861">6747 8411 686,'0'0'112,"0"0"-7,0 0-10,0 0-34,82-9-31,-61 15 1,-2 8-23,-6 5 1,-2 1-7,-11 0-2,0-1-4,0-2 0,-14-3 4,1-5 9,0-2-7,4-4 7,1-3 13,2 0 16,6-3 63,0-13-59,0-4-13,7-4-14,12 2-14,4 2-2,0 5-13,0 5-45,-1 1-75,0 4-78,5-1-378</inkml:trace>
  <inkml:trace contextRef="#ctx0" brushRef="#br1" timeOffset="95436.1465">7755 8376 439,'0'0'242,"0"0"-161,0 0 64,0 0-67,0 0 3,0 0-11,-9-18-2,6 18-13,3 0-13,-7 0-18,1 0-17,-6 10 2,-6 4-6,6 9 3,-1-1 4,5 2-9,5-2 7,3 0-7,0-6 1,11-3 0,8-4 0,1-6-2,9-3 14,-3 0-12,3-8 2,0-9-2,-5-4 0,-2 1-2,-10 6 0,-6-1 0,-1 7 3,-3 6-3,-2 1 16,0 1-5,0 0-4,0 0-7,0 1-23,0 13 19,5 2 1,3 4 6,6-4-4,5-6 1,10-1-1,1-8-2,6-1-13,-5 0 12,-1-6-5,-11-8 9,-12-5 3,-7 2 1,0-5 12,-1 5-3,-8 1-11,-4 5-4,4 6 2,-3 4-22,7 1-62,-2 0-75,4 0-51,3 0-290</inkml:trace>
  <inkml:trace contextRef="#ctx0" brushRef="#br1" timeOffset="95938.7296">8233 8249 512,'0'0'376,"0"0"-251,0 0 20,0 0-44,0 0-63,0 0-36,10 5 10,-7 13 46,0 3-25,0 1-2,0 4-16,1-2-6,-4 6-2,3-3-4,0-5 1,2-5-4,-2-1 1,0-8-1,0-6 0,-3 1 1,0-3 2,3 0-1,0 0 15,4-7 4,2-8-19,0-2-1,6 2-1,0-6 0,2 3-1,2 3-8,0 5 8,-1 6 0,-6 1-1,0 3-2,-5 0 4,4 0 0,-5 0-1,-4 13-13,6 1 14,-5 1-1,3 3-3,-3-2 4,3 1-12,-3-5-44,0 1-41,6-6-61,-3-2-21,6-5-150</inkml:trace>
  <inkml:trace contextRef="#ctx0" brushRef="#br1" timeOffset="96149.4561">8656 8352 891,'0'0'115,"0"0"67,0 0-42,0 0-44,0 0-61,0 0-19,3-3-15,2 19 10,-1 1 0,2 8-8,-2-1 2,-1 2-5,1-2-27,-4-8-88,0-2-87,0-8-188</inkml:trace>
  <inkml:trace contextRef="#ctx0" brushRef="#br1" timeOffset="96350.6118">8668 8129 997,'0'0'29,"0"0"211,0 0-131,0 0-93,0 0-16,0 0-35,0 11-18,6 17-22,9 1-107,0 0-146</inkml:trace>
  <inkml:trace contextRef="#ctx0" brushRef="#br1" timeOffset="96726.6574">9002 8395 597,'0'0'104,"0"0"52,0 0-64,0 0-43,0 0 10,0 0-2,8-53-5,-16 46 10,2 4-6,-7-1-29,4 4-7,-7 0-13,-1 0 12,-2 0 2,-1 7-3,3 9-3,6-2-8,4 3-2,4 3 4,3-2-5,0 1 1,16-1 2,6-5-7,5-2 7,2-5-6,3-3-1,-2-3-5,-6 0-82,3-15-63,3-9-56,1-8-191</inkml:trace>
  <inkml:trace contextRef="#ctx0" brushRef="#br1" timeOffset="97116.3845">9231 8140 871,'0'0'76,"0"0"126,0 0-35,0 0-81,0 0-85,0 0 8,0 23 23,5 1 6,3 5-15,-2 1 10,0 7-27,1-5 6,-1 4-5,-2-5-7,4-2 2,-3-7-2,2-4 1,-1-5-4,-6-7 0,3-3 3,2-3-3,6 0 3,6-15 10,8-7-10,-1-3 0,-1 2 0,-1 4 3,-6 5-3,-7 8 0,-2 2 4,-2 4-3,4 0-1,-3 0-1,3 16 0,-3 8-9,4 2 10,1 4 0,-2-1-6,1 1-30,-1-2-74,-6-5-150,-3-7-260</inkml:trace>
  <inkml:trace contextRef="#ctx0" brushRef="#br1" timeOffset="98329.8437">10760 8197 660,'0'0'87,"0"0"41,0 0 47,0 0-60,0 0-16,0 0-19,16-32-8,-16 32-12,0-2-8,0 2-12,0-3 1,0 0-12,0 3-6,-6-3-5,-7 3-17,-4 0 6,-1 0-5,-6 6 2,-5 11 1,2 5 0,1 3-4,4 4 11,2 1-3,7 0 5,11-1-9,2 1 1,9 0-6,17-4 8,8-3-8,0-7 1,9-10-1,2-4-8,1-2-53,-1-5-43,-6-8-77,-12-8-164,-12-5-517</inkml:trace>
  <inkml:trace contextRef="#ctx0" brushRef="#br1" timeOffset="98593.2563">11040 7945 897,'0'0'123,"0"0"61,0 0-5,0 0-85,0 0-70,0 0-24,16 0 0,-7 17 0,-5 2-4,-2 6-43,-2-3-122,0-3-115,0-5-549</inkml:trace>
  <inkml:trace contextRef="#ctx0" brushRef="#br1" timeOffset="98862.9659">10512 7943 898,'0'0'77,"0"0"66,0 0 18,0 0-8,0 0-72,0 0-31,-34-32-45,34 43-4,10 7 1,5 7-2,5 8-4,3 1-67,2 5-100,-2-3-142,-5-7-537</inkml:trace>
  <inkml:trace contextRef="#ctx0" brushRef="#br1" timeOffset="99852.343">11633 8232 794,'0'0'157,"0"0"6,0 0-5,0 0-47,0 0-32,0 0-25,3-19-12,-3 19-5,5 0-30,0 2 0,2 18-5,6 5 1,-6 5 6,1 1-7,4 0 5,-6-1-7,0-4 1,0-4-1,-1-8 0,1-7 1,-3-2-1,3-5 5,7-3 7,0-14 8,3-13-17,4-5 20,-7-7-10,-2 3-12,1 3 0,-9 8 2,0 15-2,-3 4-1,0 4-38,0 5-69,0 0-125,3 5-144,6 6-231</inkml:trace>
  <inkml:trace contextRef="#ctx0" brushRef="#br1" timeOffset="100297.2397">12178 8335 726,'0'0'138,"0"0"-6,0 0-21,0 0-31,0 0 0,0 0-13,40-32 1,-40 28-8,0-4-34,-16 3-8,-6 4-15,-1 1 6,-3 0-1,0 1-5,0 13-3,7 6 0,1 2 3,10 1-5,8 1 2,0-3 0,5-4-1,19-5-2,4-4 1,2-7-5,3-1-15,-9-1 4,-4-13 11,-3-4 7,-5-5 4,-4 0-1,-1-1 6,-4 4 4,0 10 2,-3 6 18,0 4 5,0 0-35,0 4-3,3 13-16,0 9 16,0 4 0,3-1-26,-1 1-29,3-4-83,-1-9-117,3-7-225</inkml:trace>
  <inkml:trace contextRef="#ctx0" brushRef="#br1" timeOffset="100566.8382">12407 8133 970,'0'0'105,"0"0"94,0 0-52,0 0-72,0 0-61,0 0-10,-1 15 23,4 13 15,3 2-1,-2 0-10,0 3-26,0-1 1,2-1-5,-3-2-1,0-1-16,3-6-74,-2-3-63,2-13-144,-2-6-309</inkml:trace>
  <inkml:trace contextRef="#ctx0" brushRef="#br1" timeOffset="100926.2294">12585 8219 1019,'0'0'111,"0"0"58,0 0-75,0 0-81,0 0-7,0 0-6,15 38 10,-11-9-10,-1 0 14,2 5-12,1-1-1,3-7-1,2-3 2,1-7-2,8-7 0,-4-8 0,7-1 4,-3-9-2,-1-12 2,-7-9 13,-8-6 14,-1 0 15,-3 4-12,0 2-25,-3 10 8,-1 6-17,-1 6 0,5 6-23,0 2-97,0 0-96,0 0-144,12 0-221</inkml:trace>
  <inkml:trace contextRef="#ctx0" brushRef="#br1" timeOffset="101270.395">13001 8279 116,'0'0'523,"0"0"-432,0 0 35,0 0-60,94-10-16,-76 1-18,-3-1-8,-9 0 19,-6-4-7,0 1 17,0-3-6,-3 5 4,-14 1 13,1 2-16,-6 5-14,-8 3-7,-3 0-4,5 5 6,-2 12-3,9 3-9,0 8 12,8 2-4,7 1 5,6 1-7,0-2-22,17-3 9,12-4-3,5-4-3,8-7-8,8-7 1,6-4-61,2-1-33,-6 0-200,-7-14-458</inkml:trace>
  <inkml:trace contextRef="#ctx0" brushRef="#br1" timeOffset="102478.2806">13940 8190 757,'0'0'95,"0"0"42,0 0-23,0 0-36,0 0-37,0 0-10,-20-36-6,8 33-8,-3 0-2,0 3-6,-4 0 2,-1 0-8,4 3 5,-3 14-1,5 2-4,1 4-4,7 0 1,6 1 0,0-2-1,9-5-2,21-5 3,5-5-2,7-7 5,0 0-3,-7-2 2,-9-10 2,-5-3 9,-15-2 22,-5-3 21,-1-3-9,0 4-41,-10 2 1,-8 4-7,3 6-4,-1 5-32,0 2-83,6 0-95,9 0-94</inkml:trace>
  <inkml:trace contextRef="#ctx0" brushRef="#br1" timeOffset="102851.8072">14184 8140 826,'0'0'122,"0"0"20,0 0-12,0 0-58,0 0-32,0 0-3,0-7 7,0 7-4,0 0-16,0 0 9,0 0 6,0 0 1,0 0-9,0 0-18,0 0 1,0 0 1,0 0-5,0 0 2,0 0-7,0 0-5,0 2 5,0 7-1,2 4 9,2 4 7,-1 2-16,0 2 9,0-2-13,-2 0 2,2-1-4,-1-2-18,-2-6-75,4 0-64,2-10-158,5 0-258</inkml:trace>
  <inkml:trace contextRef="#ctx0" brushRef="#br1" timeOffset="103116.3848">14202 8045 835,'0'0'132,"-3"-73"-9,3 40 35,4 2-53,8 8-20,2 2-16,-4 4-23,-1 3 14,1 5-13,4 1-20,0 2-14,6 6-13,7 0 0,-5 0-1,4 9-6,-10 12-6,-2 6-32,-9 3-26,-5 6-20,0 0-109,-12-6-106,-6-7-456</inkml:trace>
  <inkml:trace contextRef="#ctx0" brushRef="#br1" timeOffset="103332.2084">14011 8168 805,'0'0'192,"0"0"-88,0 0-19,0 0-15,0 0-16,111-8-27,-64 2-27,-3 0-4,-6 1-72,-8 1-134,-11 1-150</inkml:trace>
  <inkml:trace contextRef="#ctx0" brushRef="#br1" timeOffset="104090.1459">15052 7965 597,'0'0'287,"0"0"-127,0 0 20,0 0-23,0 0-44,0 0-52,0-22-5,0 22-28,0 0-17,0 2 5,0 17-16,0 6 45,0 4-17,0 4-13,0 3 1,0 1-10,-3-4-3,3 0 1,-3-7 2,0-6-4,-1-2-2,3-6-4,1-6-3,-1-4-62,1-2-72,0 0 6,0-12-142,0-14-768</inkml:trace>
  <inkml:trace contextRef="#ctx0" brushRef="#br1" timeOffset="104518.5432">15077 7945 838,'0'0'145,"0"0"7,0 0-28,0 0-28,0 0-14,42-73-29,-23 61-8,8 5-27,5-2 8,0 5-11,-1 3-14,3 1 3,-8 0-3,-3 14-1,-10 8 0,-10 6-18,-3 4 18,-9-2 0,-15-1-1,-1-3-5,-4-6 8,0-3-2,3-6 0,6-8-8,0-3 8,8 0 3,5-1 1,-3-11 12,5 3 6,5 2 26,0 4 5,0 3-20,0 0-17,9 0-16,19 18 0,9 9 1,6 6-1,2 1-5,-1 2-28,-3-2-106,0-6-103,-7-3-385</inkml:trace>
  <inkml:trace contextRef="#ctx0" brushRef="#br1" timeOffset="105552.3484">16284 7761 622,'0'0'259,"0"0"-122,0 0 20,0 0-38,0 0-17,0 0-27,0-15-31,0 15-17,0 0-12,-13 0-10,-15 14 0,-12 5 8,-6 2-2,-3 6 6,2-5-8,3-4-4,10 0 5,2-4-9,8-2 9,6-4 0,7-2-4,5-6 19,3 3-8,3-3-5,0 0 10,0 4-14,0 3 5,22 6-8,15 9 24,17 7 12,7 3-24,5 8-13,-4 0-4,-4-1-19,-3 0-67,-9-6-79,-12 1-177,-9-11-482</inkml:trace>
  <inkml:trace contextRef="#ctx0" brushRef="#br1" timeOffset="107150.2308">17493 7766 522,'0'0'109,"0"0"-13,0 0 34,0 0-57,0 0-16,0 0 26,0-2-9,0-1 3,0 3 3,0-3-24,0-3-16,0-2-20,0 1-13,-4-2 6,-5-1-5,0 2-7,-1 1 5,-1 3 0,-4 0-7,-2 4 1,-3 0-1,-4 0-3,0 0 4,2 7 0,2 2-1,3 8 3,4-1-2,2 4 0,8-3 1,3-1-1,0 0 2,12-2-1,7-2 7,7-2-8,1-3 11,2 0-3,-1-3-7,-1 1 9,-1 0-3,-4 0-2,1-1-2,-3 5 1,-3 1-4,-5 4 0,-5 2-10,-5 2 9,-2 1-1,0 0 2,-6-1 1,-9-5 3,0 0-3,-4-3 13,-2-4-1,0-3 9,-8-3-6,1 0-3,3-3 6,1-11-16,4-1 11,6-1-14,1 4 0,5 1-3,8 3-35,0 3-28,5-3-109,15 0-183,7-1-283</inkml:trace>
  <inkml:trace contextRef="#ctx0" brushRef="#br1" timeOffset="107510.6559">17834 7813 673,'0'0'190,"0"0"-41,0 0-14,0 0-45,0 0-44,0 0-19,-76-30 17,55 30-26,-3 16 6,5 2-4,2 4-17,10-1 7,7 2-9,0 0 1,14-4 7,15-4-4,7-5-3,5-6-2,-1-4 5,-8 0-3,-8-9-1,-8-4 3,-8-8 15,-3-1 14,-5-4-1,0-1-21,0 4-10,-7 7-2,-5 7-8,3 4-14,1 3-69,5 2-122,3-2-124</inkml:trace>
  <inkml:trace contextRef="#ctx0" brushRef="#br1" timeOffset="108140.7541">18044 7727 893,'0'0'154,"0"0"13,0 0-47,0 0-65,0 0-34,0 0-14,16-3 7,-11 19 2,1 4 5,1 1-13,-1 5-8,0-3 3,0 0-3,-2-6 0,0-5 0,-1-5-3,-3-1-1,3-4-4,-3-2-14,3 0 22,1-5 12,5-10-8,1-6-4,3-5 2,1 0-2,0 1 0,-1 3 1,1 3-1,-1 5 0,-1 5 0,-5 2-1,0 7-2,0 0 3,-1 3-3,1 15-5,1 5 6,0 0-1,-2-1 3,4-2-2,-4-4 2,2-6 0,0-3 0,-4-4-7,1 0 7,-1-3-1,7 0 1,-2-6 4,3-8 0,2-3-4,0-3 0,1-1 2,-3 3-3,0 4 2,-6 5 0,0 4 4,-3 5-1,-2 0-2,1 0-2,1 6-4,-1 13 4,2 3 4,0 2-1,-3 0-2,1-1-1,2-3-13,-1-1-62,4-3-83,-2-7-107,6-9-664</inkml:trace>
  <inkml:trace contextRef="#ctx0" brushRef="#br1" timeOffset="108559.799">18681 7779 277,'0'0'417,"0"0"-390,0 0 30,0 0 10,0 0-38,82 6 5,-67-6-14,-1 0 8,-2 0 7,-1-7 1,-2-5 16,-3-2-15,-3-1-7,-3-1-10,0 2 6,0 0 20,-5 3 4,-6 3-11,-3 2-7,-1 3-6,-3 3-4,-2 0-5,-3 6 3,4 12 9,-4 1-11,7 5 9,6 1 4,0 1-18,10 1 17,0-4-13,6-3-14,17-1 10,7-5-10,2-1 8,2-6-8,1-5-3,0-2-50,-6 0-51,2 0-88,3 0-122,-8-6-674</inkml:trace>
  <inkml:trace contextRef="#ctx0" brushRef="#br1" timeOffset="109421.6755">20199 7758 499,'0'0'215,"0"0"-103,0 0-11,0 0-4,0 0-23,0 0 3,2 0 14,-2 0-3,0 0-29,0 0-17,0-4-13,-5-1-22,-6-3 10,-5 5-11,-6 0 0,-2 3 6,0 0-12,-3 0 12,1 0 1,-3 6-13,2 7 12,1 4-3,-3 7 1,4 1 6,5 8-13,7 0 5,12 1-3,1 0-2,14-2-2,21-9 1,8-4 9,9-12 1,6-7-11,2 0 6,-5-6-7,-9-11-11,-9 0-36,-12 1-47,-7 2-59,-9 3-143,-9 2-368</inkml:trace>
  <inkml:trace contextRef="#ctx0" brushRef="#br1" timeOffset="113074.9846">20630 7721 671,'0'0'176,"0"0"-52,0 0-30,0 0-36,0 0-13,0 0-19,0 0 37,0-10-6,0 10 4,0 0-9,0 0-20,0 0-7,0 0-1,0 0-13,0 0 9,0 0-14,0-1 8,0 1 7,0 0-9,0 0 10,0 0-6,0 0 0,0 0-4,0 0-8,0 0 3,0 0-7,0 0 2,0 0 0,0 0-1,0 0 0,0 0 2,0 0-3,0 0 0,0 0 0,1 0-1,4 0-1,4 0 1,0 1 1,0 8 0,3 3-1,-3 2 1,0 5 0,-1 2-3,2 3 0,-4-1 2,0 1 1,0-4 0,1 0 0,-1-9 0,-1 1 0,-1-7 2,-1-5-3,-1 0 2,-1 0 2,8 0 11,5-9-8,3-10 3,4-6-2,0-7-4,-2-5 7,-5 2-2,-5 4-4,-2 5 3,-4 13-3,-3 4-2,0 5-2,0 4-5,0 0-42,0 0-105,0 0-110,-7 5-157</inkml:trace>
  <inkml:trace contextRef="#ctx0" brushRef="#br1" timeOffset="113630.8589">21261 7840 649,'0'0'90,"0"0"80,0 0-58,0 0-12,0 0-29,0 0 11,8-10-19,-8 7-29,0-4 3,-2 3-6,-5-2-11,-6 3 0,-4-1-6,-4 1-13,-5 3 6,-1 0-7,-2 0 5,5 10-1,2 4-3,6 1-1,6 3 0,6 0 0,4-1-1,0-1 1,3 1 0,16-6 0,2-2-4,6-5 4,-2-3-5,-1-1-13,-3 0-2,-6-10 6,-4-7 13,-1-4-2,-4-4 6,-2-2-3,-1 1 6,2 5 0,-3 8 17,-1 4 3,2 9 6,-3 0-1,1 0-31,1 9-15,4 14 12,0 3 3,1 2 0,-1-1-6,5-5-59,-4 4-55,1-12-109,-1-5-142</inkml:trace>
  <inkml:trace contextRef="#ctx0" brushRef="#br1" timeOffset="113989.7616">21464 7553 970,'0'0'111,"0"0"73,0 0-38,0 0-67,0 0-53,0 0 8,-3-8-4,3 8-6,0 0-11,0 3-10,0 14 9,0 4 32,3 4-30,1 2 1,2 0-8,1 3-3,0 2-2,2-2-2,-2-1 0,-1-2 0,-2-7-5,2 0-1,-2-8-49,-1-3-66,0-6-71,0-3-146,1 0-524</inkml:trace>
  <inkml:trace contextRef="#ctx0" brushRef="#br1" timeOffset="114388.9347">21706 7660 861,'0'0'146,"0"0"10,0 0-24,0 0-63,0 0-53,0 0-16,4 8 0,-4 13 14,0 5-9,0 5 4,3 1-6,2-3-1,2-3-2,2-9-6,2-3-2,4-8-9,4-6 6,2 0 7,0-10 8,3-14-2,-3-5 5,-2-7 14,-3-3 14,-4 0 1,-6 7-15,-5 6 6,-1 9-11,0 9-2,0 4-14,0 2-27,0 2-86,0 0-151,0 0-175</inkml:trace>
  <inkml:trace contextRef="#ctx0" brushRef="#br1" timeOffset="114994.4527">22140 7685 607,'0'0'256,"0"0"-212,0 0 6,0 0 25,0 0-60,92 19-9,-68-19-2,-1 0-3,-1 0 2,-3-5 1,-7-9 1,-7 0 32,-2-6-12,-3 0 17,0 2-7,-3 1-12,-8 6 24,-1 2-12,-5 9-8,0 0-6,-2 3-17,-2 13 5,0 3 3,3 5-9,3 2 8,6 1 1,6 2-6,3-3 5,0-1-11,15-1 4,9-9-3,3-1-1,3-8-10,3-6-16,4 0 4,1-10 20,-3-10-16,-5-3 1,-8-5 10,-4-6 7,-2 2 2,-2 1 4,0 3 4,2 6 28,-2 2-13,3 8 9,-2 1-2,0 5-21,0 6 5,3 0-4,2 0 5,4 10-1,0 9-8,3 3 23,-5 2-6,-2 2-17,-8-1 19,-6-4-7,-5-3 0,-1-4 12,0-5-16,-14 2 3,-9-2-4,-5-2-14,-5-4-2,3-3-84,0 0-117,5 0-211</inkml:trace>
  <inkml:trace contextRef="#ctx0" brushRef="#br1" timeOffset="119046.4296">23320 7603 239,'0'0'443,"0"0"-282,0 0-57,0 0-18,0 0-24,0 0-18,0 0 15,0 0 12,4-7 0,-4 6-15,0-1-18,0 1 16,0-2-16,0 0-12,0-1 2,-4 1-19,-7 3-1,1 0-6,-4 0-2,-1 0 3,2 0-2,-3 6-1,2 5 0,1 3-3,2 1 2,5 5-3,3 0 4,3-2-6,2-1-6,16-6 3,7-1 3,2-4 2,1-5 4,-1-1 0,-4 0 5,-2-10-3,-4-6 7,-7-3 21,-3-3-9,-6-1-10,-1 3-3,0 5-8,-3 7-8,-6 2-8,-1 6-61,0 0-77,3-3-208,7-1-318</inkml:trace>
  <inkml:trace contextRef="#ctx0" brushRef="#br1" timeOffset="119537.8473">23548 7559 651,'0'0'326,"0"0"-259,0 0-15,0 0-31,0 0-5,0 0-7,101 6 0,-75-1 0,-1-5 0,-2 0-9,2 0 4,-4-11-2,-2 0 0,-4-8 9,-6 4 13,-6-4 15,-3 2 0,0 0-16,0 0 12,0 4-1,-6 6 8,-2 0-10,-3 7-12,-3 0-5,-2 0-9,-2 0-3,-3 3 1,2 10-1,2 0 4,2 2-2,3 2 1,6 4 3,1 0 4,3 1-6,2 1 9,0 4-5,0-1-5,0 1 0,0 2-5,0 1 2,0-2-3,0-3-2,0-1 2,0-5 0,-6-2-5,0-4 4,0 0-9,0-6-14,0 0-36,2-4-84,-1-3-71,1 0-203</inkml:trace>
  <inkml:trace contextRef="#ctx0" brushRef="#br1" timeOffset="119729.8208">23515 7771 602,'0'0'391,"0"0"-236,0 0-42,0 0-34,0 0-48,97-44-16,-57 37-15,-2-2-4,-6 2-87,-3-4-160,-6-1-370</inkml:trace>
  <inkml:trace contextRef="#ctx0" brushRef="#br1" timeOffset="120588.7902">24521 7427 568,'0'0'166,"0"0"-19,0 0-74,0 0 5,0 0-34,0 0-1,11-10 32,-11 7-1,0 3-19,0 0 12,0 0-15,0 0-12,0 0 4,0 0 1,0-1-22,0-2-8,0 1-11,0-3 14,-8 2-8,-6 1-9,-4 1-1,0 1 2,-3 0 2,3 0 1,3 0-4,-1 1 2,1 8-3,-3 1 2,2 4-2,1 1 0,4 0 1,2 2-2,4 0 2,3-4-3,2 1 2,0 0-3,9-4 3,6 2 4,6 0-4,3-3 2,2 1-2,4-4 4,-1-5-4,1 2 1,-1-3 4,1 0-5,-1 0-1,-6 0-1,-2 0 4,-4 0-1,-4 4-1,-5 1-3,-1 1 1,-2 3-3,-5 3 0,0 2 4,0 6-5,0 0 6,-12 1-1,-2-3 4,-7 0-2,-3-3 8,-2-1 17,-4-6 10,-3-3 0,-3-3 1,-3-2-12,0 0-25,7-7 10,4-5-10,11-1-27,4 1-68,10 4-72,3-2-257</inkml:trace>
  <inkml:trace contextRef="#ctx0" brushRef="#br1" timeOffset="121514.7639">19767 7596 860,'0'0'130,"0"0"30,0 0 3,0 0-63,0 0-55,0 0 0,0 0 4,0-7-25,0 7-9,0 0-11,0 10-1,0 4 8,0 2 0,0 0-6,0 3-5,0-4-2,6 1-41,12-7-100,6-5-178,-1-4-650</inkml:trace>
  <inkml:trace contextRef="#ctx0" brushRef="#br1" timeOffset="121814.7581">20392 7599 1128,'0'0'231,"0"0"-82,0 0-33,0 0-95,0 0-21,0 0-2,4 29-5,2-9 5,-3 1-87,-3-2-127,0-7-395</inkml:trace>
  <inkml:trace contextRef="#ctx0" brushRef="#br1" timeOffset="123515.9305">24234 7285 555,'0'0'198,"0"0"-25,0 0-9,0 0-38,0 0-28,0 0-4,0 0-29,-12-18-20,11 18 3,-1 0-35,-5 1-13,-4 16 0,-2 6 0,0 2 2,5 0-2,4 0-11,4 2-47,0-6-106,20-6-139,6-8-438</inkml:trace>
  <inkml:trace contextRef="#ctx0" brushRef="#br1" timeOffset="123830.9058">25028 7278 1045,'0'0'149,"0"0"17,0 0-91,0 0-59,0 0-16,0 0 20,0 96-14,0-62-6,0-1-36,-2-7-158,-6-6-298</inkml:trace>
  <inkml:trace contextRef="#ctx0" brushRef="#br1" timeOffset="127802.7009">1140 10144 585,'0'0'90,"0"0"63,0 0-24,0 0-39,0 0-21,0 0 1,0 0-15,0 0-16,0-12-3,0 12-5,0 0 3,0 0-8,0 0-13,0 7 16,0 6 11,0 3-1,-3 4-11,0 4-10,0 3 1,-3 2-1,0 0-16,3 2 4,0-2-2,3 0-4,0-10 1,0-2 3,0-7-4,0-6 0,0 2 2,0-6-2,0 0 1,0 0 7,0 0 10,0-3-2,0-11 22,8-6-25,5-8-10,-1 1-3,4 1 1,-3 3 1,1 2-2,1 2 2,3 2-3,-3 8 1,-2 1-3,1 5 2,-5 3-5,1 0 1,-1 15 0,3 6-2,-3 4 7,-3 0 0,-3-2-2,-3 1 0,0-4 4,-6-1-2,-9-5 5,-6-5-2,-4 2 5,-2-2-8,3-4-4,2-2-5,4-3-81,6 0-29,6-24-147,6-10-295</inkml:trace>
  <inkml:trace contextRef="#ctx0" brushRef="#br1" timeOffset="128179.1865">1536 10047 798,'0'0'160,"0"0"-44,0 0 60,0 0-48,0 0-35,0 0-52,0-14-1,0 14-16,0 0-11,0 0-2,0 0-7,4 0 12,-1 4 3,7 9 21,-1 4 5,5 5-9,-4 7-15,5 4 6,-2 4-14,-4 6 3,-4 0-10,-5 2-6,0 2 0,-22-7-3,-3 1-10,-13-7-40,-4-4-84,-4-9-61,1-8-197</inkml:trace>
  <inkml:trace contextRef="#ctx0" brushRef="#br1" timeOffset="128660.3587">1095 10122 237,'0'0'95,"0"0"-5,0 0 29,0 0-26,0 0-17,0 0 47,9-10-21,-6 4-17,0-1 9,1 3 2,-2-2 15,-2 3-7,0-4-24,0 4 3,0 1-10,0 0-36,-9 2-12,-14 0-15,-9 21-6,-7 15 4,-4 11-7,7 9 8,8 6 4,11 7-8,12 0-5,5-6 0,10-7-13,20-8-44,13-10-91,6-15-89,5-12-216</inkml:trace>
  <inkml:trace contextRef="#ctx0" brushRef="#br1" timeOffset="129574.7199">2633 9987 765,'0'0'100,"0"0"65,0 0-23,0 0-56,0 0-52,0 0-8,-9 0-9,3 10-5,-4 7 26,-2 6 14,-6 7-4,6 4-9,-6 4 11,3-1-17,-1-1 8,2 0-21,-2-7-13,7-2-5,0-7-1,3-4-2,2-6-7,2-5-72,2-5-78,0 0-122,0-25-170</inkml:trace>
  <inkml:trace contextRef="#ctx0" brushRef="#br1" timeOffset="129939.7037">2638 10011 797,'0'0'91,"0"0"53,0 0-30,0 0 9,0 0-61,0 0-11,86-72-9,-69 64-13,-1 5 0,-3-1-5,-2 4-15,1 0 4,1 0-13,2 10 4,0 7 0,-3 2-3,-5 8-1,-4 2 12,-3 2-3,0 4 4,0-2-6,-3-4 0,-1-1-1,-2-5-6,2-4 2,2-2-2,-1-7-5,3 0-21,-4-3-46,2-7-92,-1 0-58,-3 0-168</inkml:trace>
  <inkml:trace contextRef="#ctx0" brushRef="#br1" timeOffset="130136.2306">2508 10210 851,'0'0'135,"0"0"39,0 0-32,0 0-72,0 0-44,0 0-10,102-34-8,-64 23-8,-7 5-20,1-7-132,-2-4-152</inkml:trace>
  <inkml:trace contextRef="#ctx0" brushRef="#br1" timeOffset="130369.5608">3062 9818 355,'0'0'745,"0"0"-613,0 0 58,0 0-80,0 0-85,0 0-21,17 7 28,-17 15-21,0 2-1,0-3-10,0 4-38,-19-3-97,-5-10-190,-5-3-372</inkml:trace>
  <inkml:trace contextRef="#ctx0" brushRef="#br1" timeOffset="130600.5365">2345 9789 1171,'0'0'39,"0"0"163,0 0-97,0 0-94,0 0-10,0 0-2,-13 99 1,29-63-8,8 4-65,0-1-139,-3-5-203</inkml:trace>
  <inkml:trace contextRef="#ctx0" brushRef="#br1" timeOffset="131388.5108">3631 9987 730,'0'0'219,"0"0"-106,0 0 97,0 0-76,0 0-56,0 0-16,-6-14-26,6 14-30,0 10-6,0 14 0,0 6 10,3 2 2,0 2-8,3-2 7,0-2-11,1-5 2,4-5-3,-5-8 2,0-5-1,1-5 4,-2-2-1,5-2 11,8-17 16,-3-9 6,4-8-8,-5-4-12,-4-9-13,-1 6-3,-4 6 1,-5 11-4,0 9-15,0 13-39,0 2-55,0 2-119,7 0-208</inkml:trace>
  <inkml:trace contextRef="#ctx0" brushRef="#br1" timeOffset="131838.2954">4083 10043 695,'0'0'165,"0"0"-59,0 0 21,0 0-18,0 0-10,0 0-7,15-17-21,-15 14-15,-9 0-17,-9 3-33,-7 0-6,-1 0 6,1 6-5,1 5 7,9 5-9,4 5 1,6-2 0,5 1-2,0-1 2,3-5-1,16-1 1,2-7-4,0 2-2,3-8-2,-6 0 0,4-5 8,-7-9-6,-3-5 6,-2-4 2,-4-3-1,-1 5 5,-5 3 14,0 8 0,3 6 21,-3 4-16,0 0-17,0 0-8,6 17-20,-3 7 19,4 1 0,2 2-12,-3-1-49,6-2-64,-3-5-152,-3-9-233</inkml:trace>
  <inkml:trace contextRef="#ctx0" brushRef="#br1" timeOffset="132100.2823">4274 9930 853,'0'0'214,"0"0"-65,0 0 76,0 0-134,0 0-79,0 0-6,0 4 1,3 23 41,0 6-29,4 4 7,-4-3-21,3 0-2,-3-4-3,-3-3-4,0-5-16,0-2-82,0-6-80,0-7-154,0-7-623</inkml:trace>
  <inkml:trace contextRef="#ctx0" brushRef="#br1" timeOffset="132452.8945">4462 10040 475,'0'0'603,"0"0"-492,0 0 28,0 0-61,0 0-58,0 0 10,10 46-11,-7-17-9,-3 2 3,3-1-10,0-4-2,2-4 5,5-2-4,-4-10-2,0-3-2,3-7 2,4 0 13,1-10 9,2-12 12,1-9-5,-1-8 8,-1-2-11,-5-1-3,-2 6 1,-8 7-17,0 12-2,0 9-5,0 3-3,0 5-52,0 0-89,0 0-172,0 0-283</inkml:trace>
  <inkml:trace contextRef="#ctx0" brushRef="#br1" timeOffset="133060.2732">4789 10106 730,'0'0'233,"0"0"-194,0 0 23,0 0 19,0 0-12,0 0-40,71 23-1,-59-23-14,3 0-11,0 0 6,-3-6-5,-2-5 7,-4-5-4,-3-1-6,0 3 13,-3-4 1,0 7-5,0 1 24,-6 3-1,-4 2-18,-2 5 1,-9 0-15,6 0 6,-9 12 1,2 5-5,7 7 7,-3-2 2,12 2-7,3 2 7,3-4-10,0-1 4,5-1-4,20-1 2,3-8-8,5-3 4,3-8-28,3 0 6,-1-1-11,-2-14 25,-3-2-45,-8-2 7,-11-4 28,-1-3 18,-7-4 0,3-3 4,3 4-3,2 2 8,3 6 3,0 5-11,-1 6 22,-1 7-14,3 3 0,4 3 4,-2 18-10,-4 2 30,2 5-14,-9 1-11,-3-4 9,-6-1-1,0-5 1,0-5 8,-18 1-23,-3-4 6,-3 0-8,-4-6-36,-2-2-131,1-3-198</inkml:trace>
  <inkml:trace contextRef="#ctx0" brushRef="#br1" timeOffset="134598.6847">6040 9967 732,'0'0'194,"0"0"-24,0 0 3,0 0-28,0 0-66,0 0-23,7-16-16,-4 16-27,1 9-11,0 11 11,-1 3 6,0 7 1,-3-1-2,0 1-15,0-7 2,0-3-5,0-3-1,0-7-53,-3-1-96,3-7-112,-3-2-267</inkml:trace>
  <inkml:trace contextRef="#ctx0" brushRef="#br1" timeOffset="134911.6776">6064 9951 59,'0'0'803,"0"0"-694,0 0 74,0-80-42,10 56-65,-1 5-2,0-1-28,6 5-26,-6 4 19,3 1-14,-2 4-9,-4 5-8,8-2-4,-4 3-1,2 0-3,-6 0 0,3 0-2,-3 14-5,-3 3-5,0 5 9,-3-2-32,0 3-45,0-3-95,0-1-98,0 1-299</inkml:trace>
  <inkml:trace contextRef="#ctx0" brushRef="#br1" timeOffset="135182.5707">5873 10075 293,'0'0'582,"0"0"-470,0 0 56,0 0-55,0 0-84,0 0-10,76-6 4,-39 6-12,1 0-6,-1-2-5,-4 2-61,-3-3-140,0-1-166</inkml:trace>
  <inkml:trace contextRef="#ctx0" brushRef="#br1" timeOffset="135520.2177">6355 10040 684,'0'0'208,"0"0"-62,0 0 18,0 0-67,0 0-48,0 0-39,-63-17 7,42 25-6,9 4-1,-1 2-4,10-2-5,3 1-1,0-2 2,3-1-2,19-4 4,11-2-2,3-4 0,-2 0-2,-1-7 1,-12-7 3,-8-3 8,-10-1 11,-3-2 15,0 0-26,0 2-6,0 5-6,-3 7-39,-1-1-33,4 4-90,0 1-70,7-2-106,7 1-273</inkml:trace>
  <inkml:trace contextRef="#ctx0" brushRef="#br1" timeOffset="135776.3269">6529 9961 439,'0'0'160,"0"0"-7,0 0 2,0 0-67,97 22-10,-72-5-37,-2 3 0,-7 3-2,-5-2-9,-8-3-4,-3-4-3,0 2 15,-11-5 3,-6-5-28,3 0 9,0-6-10,7 0-11,4 0 21,3-9 15,0-11-25,10-7-11,16 1-1,1 1-4,1 6-30,-4 7-28,-5 4 12,-1 2-83,-1 4-62,-1-6-264</inkml:trace>
  <inkml:trace contextRef="#ctx0" brushRef="#br1" timeOffset="136676.3842">7509 10043 285,'0'0'545,"0"0"-421,0 0 53,0 0-56,0 0-31,0 0-23,-13-32-10,13 32 1,-3 0-28,3 0-30,-6 0-1,-4 15 1,3 4 3,-4 3 0,9-3-1,2 1-2,0 0 4,0-4-5,9-4 1,8-5-3,6-6 1,-1-1-11,7 0 13,1-11-7,-2-8-13,-1-4 18,-7 0-2,-4-3 4,-3 2 0,-7 4 6,0 7-6,-6 7 13,0 3 5,0 3 3,0 0-21,0 0-9,0 9-4,0 8 12,0 3-1,0 4 2,15-2 0,3-7-2,9-1 4,4-4-2,-4-6 0,-2-4-3,-4 0 3,-9 0 1,-6-14 3,-3-5 1,-3-3-4,0-5 1,0 0-2,-9 4-5,0 4-3,-1 5-14,0 6-34,6 3-54,2 4-57,2-5-85,0-2-550</inkml:trace>
  <inkml:trace contextRef="#ctx0" brushRef="#br1" timeOffset="137101.9629">8000 9818 1012,'0'0'153,"0"0"73,0 0-99,0 0-82,0 0-42,0 0 10,11 29 29,-6-1-10,-2-3-6,0 2-18,-3-3 5,0-2-11,0 2-1,3-7-1,0-5 1,-3-2-1,3-6 0,0-4-32,4 0 12,4 0 13,7-7 7,3-12-1,0-1-3,4-4-19,-7 7 17,-1 3-3,-1 3 9,-1 2-3,-2 4 3,2 2-2,-3 3 2,0 0-2,-5 13 2,1 7-14,-5 0 13,3 2-2,-3-2-3,0-3 3,1-4-37,2-2-83,2-5-78,8-6-90</inkml:trace>
  <inkml:trace contextRef="#ctx0" brushRef="#br1" timeOffset="137282.5214">8458 9914 915,'0'0'141,"0"0"63,0 0-22,0 0-104,0 0-42,0 0-28,13 8-4,-7 17 12,3 1-9,-3 1-7,0-1 0,0-2-52,-3-5-69,-3-4-141,0-13-232</inkml:trace>
  <inkml:trace contextRef="#ctx0" brushRef="#br1" timeOffset="137447.6573">8483 9793 1083,'0'0'54,"0"0"179,0 0-149,0 0-84,0 0-15,0 0-27,66 31-122,-35-11-61,8 4-193</inkml:trace>
  <inkml:trace contextRef="#ctx0" brushRef="#br1" timeOffset="138018.8132">8947 9930 784,'0'0'132,"0"0"27,0 0-47,0 0-39,0 0-1,0 0 1,-64-72-57,43 72 18,0 0-7,0 6-16,6 13 5,-1 3-14,10 1 4,6 2 0,0 2-4,9-7 0,13 0 5,11-7-7,5-6 0,9-7-11,-2 0-18,-2-3-34,-4-17-19,-7-7 23,-3-2-6,-13-2 22,-2-5 43,-5 3 1,-3 7 32,1 2 55,-4 9-21,-3 8 24,0 4-34,0 3-7,3 0-35,-3 3-15,0 16-14,0 8 12,1 2 4,2-1 3,0-6-3,2-5 0,0-7-2,2-4 7,-1-6-6,6 0 8,5 0 0,12-16 11,4-4 2,0-1 0,-5-1 10,-8 6-11,-4 5 11,-10 5-4,-1 6-21,4 0-7,1 20-9,-1 3-1,-3 9-6,-2-1-111,-4-2-100,0-2-389</inkml:trace>
  <inkml:trace contextRef="#ctx0" brushRef="#br1" timeOffset="138642.7668">10438 9702 768,'0'0'172,"0"0"49,0 0-24,0 0-53,0 0-39,0 0-30,0 0-40,-15-22-31,1 49 15,-6 1 8,7 3-23,4-1-8,6-1 2,3 0-94,0-8-104,6-11-260</inkml:trace>
  <inkml:trace contextRef="#ctx0" brushRef="#br1" timeOffset="138994.6902">10822 9835 768,'0'0'159,"0"0"-33,0 0 2,0 0-12,0 0-43,0 0 4,6-34-22,-15 34-18,-12 0-24,-5 0-6,-4 0 23,0 14 13,3 3-10,-1 3-5,8 3-18,2 2 16,9 3-13,9 2-3,0-1-2,9 1-6,18-4 0,9-4-4,4-8-7,2-7-48,4-7-54,-5 0-101,-3-12-236</inkml:trace>
  <inkml:trace contextRef="#ctx0" brushRef="#br1" timeOffset="139234.7176">11192 9531 1068,'0'0'123,"0"0"101,0 0-42,0 0-71,0 0-69,0 0-26,13-16-15,-9 36 22,1 6-8,-2 0-14,-2 6-2,-1 2-40,0-5-152,0-2-196</inkml:trace>
  <inkml:trace contextRef="#ctx0" brushRef="#br1" timeOffset="140328.2969">11741 9801 1005,'0'0'167,"0"0"67,0 0-81,0 0-64,0 0-26,0 0-35,3-2-27,-1 6-1,6 11 1,-2 9 9,0 5-10,0 0 8,3 1-9,-6-2 1,3-5 0,0-5-2,0-6-2,-2-4 4,2-7-2,1-1 4,6-6-2,4-14 13,6-13-7,-2-4 10,-4-6-11,2 4 1,-9 5-4,-4 15-2,-5 9-1,-1 7-6,0 3-52,1 0-114,4 0-210,9 0-411</inkml:trace>
  <inkml:trace contextRef="#ctx0" brushRef="#br1" timeOffset="140742.1642">12264 9818 919,'0'0'141,"0"0"50,0 0-67,0 0-54,0 0-57,0 0-9,-19-3 3,1 3-6,3 6 3,-6 8-1,2-2 1,4 9 3,0-1-2,7-3-4,7 0 5,1 0-6,1-5 1,19-5-1,4-4 3,4-3 1,-4 0-4,-3-3 0,-5-11 8,-5-2-4,1-5 22,-5 4 13,-1 2-20,-3 4 14,-1 8 19,-2 3-31,0 0-21,0 0 0,2 7-23,3 10-7,-2 8 14,7-1-32,-2 3-21,4-5-73,-1-5-121,3-10-302</inkml:trace>
  <inkml:trace contextRef="#ctx0" brushRef="#br1" timeOffset="140996.8908">12514 9685 1100,'0'0'134,"0"0"82,0 0-95,0 0-72,0 0-22,0 0-16,4 47 53,2-19-28,-1 5-34,-1-1 6,-1-2-8,1 0-13,-4-4-87,0-3-89,7-9-135,1-11-333</inkml:trace>
  <inkml:trace contextRef="#ctx0" brushRef="#br1" timeOffset="141326.1885">12735 9808 956,'0'0'177,"0"0"22,0 0-19,0 0-118,0 0-57,0 0 1,13 27-5,-6-1 13,-4-2-12,3 2 0,0-1-2,7-8-2,1 0 2,-2-6 0,4-9 1,2-2-1,-3 0 3,1-15 9,-2-9 3,-5-9 14,-2 0 21,0-7-18,-2 8-26,-4 8 5,1 8-10,-2 10-1,0 3-2,0 3-86,2 0-60,11 0-164,4 0-258</inkml:trace>
  <inkml:trace contextRef="#ctx0" brushRef="#br1" timeOffset="141648.5836">13159 9835 680,'0'0'105,"0"0"52,0 0-53,0 0-55,105 3-14,-82-6-10,0-10 4,-11-1 6,-1 0 26,-8-4-26,-3-1 18,0 0-5,-1 4-6,-12 4-1,-10 9-6,-5 2-16,-5 2 13,-3 18-6,4 8 9,3-2 3,10 6-7,4-3 1,12 2-19,3-7-4,3-2-6,24-2 2,9-8-10,13-4 4,10-8-50,5 0-21,-3 0-106,-8-13-268</inkml:trace>
  <inkml:trace contextRef="#ctx0" brushRef="#br1" timeOffset="142976.1621">14205 9710 831,'0'0'137,"0"0"32,0 0-66,0 0-8,0 0-25,0 0-27,0-21-7,-9 17-9,-3 1-8,-8 3-6,-3 0-8,-7 0 12,1 8 1,0 4-1,-1 5-6,9 4-9,1-1 2,11 3-4,9-2-4,0 0 2,9-2-3,20-2 5,4-3-2,5-8-5,1-6 7,-6 0 3,-6-3-1,-6-11 5,-7-6-3,-4 1 16,-7-2 13,-3-4-26,0 3 4,0 5-11,0 3-14,0 7-56,0 0-66,0 5-170,13-6-291</inkml:trace>
  <inkml:trace contextRef="#ctx0" brushRef="#br1" timeOffset="143456.4904">14485 9673 789,'0'0'242,"0"0"-123,0 0-21,0 0-72,0 0-16,0 0 13,42 7 16,-18 2-11,-1-2-19,2-4 3,-3-3-3,2 0-8,-2 0 9,-2-9-10,-4-5 5,-6-6-4,-2-2 0,-4-2 7,-4 1-8,0 0 6,0 6-5,-9 5 6,1 2 17,3 5-2,-1 3 5,-4 2-10,-6 0-11,2 10 0,-5 9 7,3 4 3,2 4-1,2 0 3,2 2-5,3 7-5,-2-2 10,5 0-14,-2 0 5,0 0-7,-4-1-1,-1-3-1,0-4 0,1 1 0,-5-4 4,5-4-2,1-5-3,3-4 1,0-3-43,3-2-37,0-5-43,0 0-127,-5-2-112</inkml:trace>
  <inkml:trace contextRef="#ctx0" brushRef="#br1" timeOffset="143627.7692">14339 9888 388,'0'0'681,"0"0"-508,0 0 16,0 0-94,0 0-61,0 0-24,97-27 9,-55 21-19,1 2-4,-1-5-50,-2-1-138,-1-7-163</inkml:trace>
  <inkml:trace contextRef="#ctx0" brushRef="#br1" timeOffset="143952.5544">15222 9503 953,'0'0'243,"0"0"-25,0 0-80,0 0-75,0 0-26,0 0-12,0 22-7,-9 7 48,-4 4-37,2 7-11,-1 3 6,4-1-24,-1 1 5,1-5-5,-5-6-5,5-2 0,0-7-52,4-7-69,0-5-43,4-11-185,0 0-292</inkml:trace>
  <inkml:trace contextRef="#ctx0" brushRef="#br1" timeOffset="144343.2468">15200 9621 949,'0'0'104,"0"0"31,32-77 13,-8 56-69,0 6-32,0 5-11,0 3 1,0 2-15,-2 3-2,-1 2-16,-6 0-1,3 17-3,-9 5-3,-5 5-1,-4 4-1,0-2 2,-21 1 3,-4 0-11,-7-7 7,3-6-11,5-4-4,11-8 2,4-4-7,4-1 24,2 0 18,0 0 14,1-1 47,2-4 26,0 1-28,0 4-14,0 0-39,15 0-15,11 9-9,7 9-6,0 8 1,-1 1-12,4 6-80,0-4-83,-3-7-245</inkml:trace>
  <inkml:trace contextRef="#ctx0" brushRef="#br1" timeOffset="145826.4496">16734 9442 624,'0'0'149,"0"0"-11,0 0-28,0 0-38,0 0-13,0 0 10,0 0-7,0 0-7,0 0 1,0 0-20,0 0-5,0 0-5,0 0-3,0 0 10,0 0-9,0 0 4,0 0 10,0 0-21,0 0 0,0 0-14,0 0 0,0 0 0,0 0-2,0 0-1,0 0 0,0 0-1,0 0 1,0 0 0,0 0 2,0 0 2,0 0-2,0 0-2,0 0 0,0 0 3,0 0-3,0 0 0,0 0 2,0 0-5,0 0 4,0 0-1,0 0 0,0 0 3,0 0-3,0 0 0,0 0 1,0 0-3,0 0 4,0 0-2,0 0 0,0 0-2,0 0 2,0 0 1,0 0-1,0 0 0,0 0-1,0 0 2,0 0-1,0 0 0,0 0 0,0 0-1,0 0 2,0 0 0,0 0 1,0 0-2,0 0 0,0 0 3,0 0-3,0 0 0,0 0 2,0 0 2,0 0-4,0 0 0,0 0-3,-4 0-8,-11 6 11,-6 10 5,-8 4-2,-1 2 0,-5 5 0,-1-3 4,2 0-7,3-1 7,2-6-6,6-2-1,4-3 0,5-7-2,11 1 5,0-5-2,3 2 6,-3-3-2,3 0 26,0 0 2,0 0-11,0 0 1,0 0-6,0 0-4,0 2-1,3 3-11,13 5-1,13 9 7,11 5 0,-2-1-4,3 7-3,-1-2-4,-3 0 1,-2-5-90,-6 3-65,-6-10-185,-8-6-673</inkml:trace>
  <inkml:trace contextRef="#ctx0" brushRef="#br1" timeOffset="146756.6708">17391 9472 696,'0'0'246,"0"0"-79,0 0 10,0 0-36,0 0-62,0 0-11,0-20-26,0 20-24,0 0-16,0 3-2,0 11 0,0 9 11,0 8-5,-5 7 9,-4-2 4,2 1-9,-5-1 0,2-4-8,2-5 1,1-4-3,4-6 6,1-7-6,2 0 0,0-6 0,0-3 1,0-1 0,2 0 1,16 0 13,7 0-6,0 0-2,1-5-7,-2-1-5,2-5-49,-2 4-57,0-3-105,-6-2-181</inkml:trace>
  <inkml:trace contextRef="#ctx0" brushRef="#br1" timeOffset="146980.2619">17464 9597 563,'0'0'379,"0"0"-261,0 0-13,0 0 3,0 0-45,0 0-2,18 0 2,6 0-13,2-10-32,3 4-18,-3-5 0,-3-2-69,-2 0-125,-3-3-70,-8-1-249</inkml:trace>
  <inkml:trace contextRef="#ctx0" brushRef="#br1" timeOffset="147178.9197">17464 9444 508,'0'0'425,"0"0"-274,0 0 34,0 0-30,0 0-90,0 0-10,7-13 1,21 7-53,7-5 0,0 3-3,2 1-20,0 7-90,-8 0-86,-6 0-125,-8 0-477</inkml:trace>
  <inkml:trace contextRef="#ctx0" brushRef="#br1" timeOffset="147520.5191">17768 9458 704,'0'0'312,"0"0"-182,0 0 14,0 0-83,0 0-30,0 0 3,51 28-6,-33-6-9,-2 5-8,-3 2 2,0-6-13,-2 0 2,-3 1-2,-2-10 1,-2-3 0,-2-7-1,3-2 2,-1-2 5,2 0 12,3-12 56,4-10-41,4-8-21,-3-4-1,3-5-3,1 3-8,-6 6 1,-2 10-2,-6 6-3,-2 8-20,5 3-55,5 3-79,3 0-204,9 0-282</inkml:trace>
  <inkml:trace contextRef="#ctx0" brushRef="#br1" timeOffset="147858.0005">18271 9486 582,'0'0'150,"0"0"-39,0 0 9,0 0-57,0 0-23,0 0 9,67 3-9,-60-6 15,-1-8 27,-3 0-35,-3 0 14,0 0-15,0 0-10,-3 5-6,-7 0-29,-10 6 5,0 0 0,1 0-6,-3 7 3,1 9-2,4 0 5,2 4 1,3 3 2,4-1 3,6-1-9,2 2-1,0-3-1,10-3-1,8-2-3,7-3-31,8-7-54,4-5-140,-1 0-199</inkml:trace>
  <inkml:trace contextRef="#ctx0" brushRef="#br1" timeOffset="148158.6763">18552 9458 854,'0'0'136,"0"0"-22,0 0-16,0 0-74,0 0-15,0 0 25,53 54-13,-52-29 10,-1 2-1,0-7-14,0-3 3,-4-4-2,-1-8-6,4-3 6,1-2-7,-3 0 15,3-3 44,0-14 1,0-10-59,0-3 1,9 1-10,7 0-2,1 5 0,-1 9-31,-1 6-43,2 6-48,4 3-103,-2 0-137</inkml:trace>
  <inkml:trace contextRef="#ctx0" brushRef="#br1" timeOffset="148555.9288">18870 9439 869,'0'0'176,"0"0"-132,0 0-8,0 0 43,0 0-41,0 0 4,32 59-4,-16-54-21,0-2 12,4-3-6,-5 0-13,0-8 24,-3-8 4,-3-4-11,1-3-10,1 2-9,-7 2 8,1 2 16,-1 10 0,-4 7 15,0 0-37,-2 11-10,-14 14 0,-6 16 0,-3 5 9,-1 7 10,-4 3-19,2 0 11,-4-4 9,5-10-5,4-6 15,0-11-4,5-5-9,1-6 7,0-11-23,-4-3 12,-3 0-4,-2-17-9,0-10-22,7-5-93,2-1-124,10-1-282</inkml:trace>
  <inkml:trace contextRef="#ctx0" brushRef="#br1" timeOffset="149546.1277">20095 9392 687,'0'0'293,"0"0"-126,0 0-13,0 0-45,0 0-49,0 0-13,0-4 16,0 2-2,0 2-14,-12 0-11,-10 0-20,-8 2-12,-3 12 3,2 3-4,1 3 4,5 5-7,8 0 2,8 4-3,9 3 1,2-1-3,22-2 1,5-2 2,3-7-4,3-7-16,0-4-70,-1-9-30,5 0-89,0-16-181</inkml:trace>
  <inkml:trace contextRef="#ctx0" brushRef="#br1" timeOffset="149846.6711">20517 9104 387,'0'0'600,"0"0"-394,0 0 5,0 0-89,0 0-74,0 0-26,0-5-22,0 17 4,-1 11-4,-7 0 14,0 1-14,2-1 0,-1-3-27,-2 3-82,0-9-145,-2-9-221</inkml:trace>
  <inkml:trace contextRef="#ctx0" brushRef="#br1" timeOffset="150130.7867">19721 9207 805,'0'0'230,"0"0"-96,0 0 2,0 0-105,0 0-30,0 0 15,-10 103-16,15-67-11,9-2-73,3-3-122,3-4-193</inkml:trace>
  <inkml:trace contextRef="#ctx0" brushRef="#br1" timeOffset="151008.9932">20911 9422 865,'0'0'174,"0"0"38,0 0-40,0 0-66,0 0-24,0 0-32,0-11-14,0 11-27,9 8-9,3 11 0,5 7 1,0 5 2,-1 5-3,-1-3 0,-2-7 0,-1-6 0,-2-4-3,-3-8 3,0-8-5,2 0 5,6-3 12,2-14-2,2-10 9,-2-6 11,0-3-17,-4-7 6,-3 7-17,-1 6 2,-8 13-4,-1 7-13,0 8-6,0 2-43,5 0-109,4 0-95,10 0-158,8 9-369</inkml:trace>
  <inkml:trace contextRef="#ctx0" brushRef="#br1" timeOffset="151436.0941">21484 9498 731,'0'0'219,"0"0"-52,0 0 6,0 0-74,0 0-28,0 0-18,25-36 0,-25 30 3,0 3-24,0-2-8,-8 2-22,-9 0-2,-6 3 0,-1 0-3,-3 6-3,7 11 4,6 0 2,5 2-4,8-2 4,1 0-6,0 1 6,10-4-3,10-3-2,3-5 3,4-6 0,0 0 2,0 0 3,-7-14-2,-3-3 3,-3-3-1,-3-1 0,-3-2 8,0 3-3,-4 7 5,-1 5-1,0 8 8,-2 0-20,2 4-1,3 13-17,2 5 17,-2 2-4,4-2-30,-2 2-49,2-4-77,2-8-129,1-8-267</inkml:trace>
  <inkml:trace contextRef="#ctx0" brushRef="#br1" timeOffset="151714.5919">21777 9310 938,'0'0'208,"0"0"-48,0 0 19,0 0-99,0 0-79,0 0 3,6 26 19,3 3 6,2 3 8,-1-1-30,1-3 4,0 0-8,-1-6-1,3-3-4,-5-7 1,0-5-7,0-4-11,1-3-16,-2-3 15,1-13-79,-2-9-199,-3 0-430</inkml:trace>
  <inkml:trace contextRef="#ctx0" brushRef="#br1" timeOffset="152920.0037">22019 9316 665,'0'0'208,"0"0"-20,0 0-66,0 0-35,0 0-78,0 0-9,1 13 0,4 8 4,1 1-1,3 3 4,3-6-7,1-4 9,2-4-5,-1-5-1,-1-1 3,4-5 0,-1 0 14,-4-1 26,-1-12 11,-1-7 1,-6 0-5,-1-4-20,-3-1-8,0 4-5,0 5-5,0 5-15,0 5-1,-4 3-14,-1 0-79,-1 3-57,3 0-98,3 0-142</inkml:trace>
  <inkml:trace contextRef="#ctx0" brushRef="#br1" timeOffset="153514.7453">22259 9330 585,'0'0'140,"0"0"-55,0 0-11,0 0-32,81 30-29,-63-22-3,-1-4 8,-4 1-14,-1-5 15,-2 0 24,-2 0 0,2-10 14,-3-7-28,-4 3 1,0-5-8,-3 2-15,0 0 14,0 3 5,0 5 1,0 3 7,-3 3 15,-7 3-28,-4 0-14,-3 9-4,-2 7 2,2 8 3,3 2 3,2 1-2,5 2-5,4 0 4,3-2-8,0-7-5,7 0 3,13-3-13,6-6-9,6-5-14,2-4-5,2-2 43,-3 0-55,-8-16-11,-7-1 50,-6-3 15,-3-5 1,1-2 2,1-2 2,2-1 13,2-1 16,2 11-17,2 4 14,0 7-14,-1 9-9,0 0-2,-3 9-5,1 11 4,1 6 4,-1-5-7,-4-2 9,-2 0-5,-8-8-1,-2-1 11,0-3 9,-13-1 9,-5 0-5,-3-6-28,2 0-25,4 0-140,7 0-122,8-6-533</inkml:trace>
  <inkml:trace contextRef="#ctx0" brushRef="#br1" timeOffset="153910.1676">23291 9297 723,'0'0'226,"0"0"-84,0 0-21,0 0-54,0 0-54,0 0 10,-46-18 3,26 21-15,0 8 1,1 6-3,2 0-4,5 2-1,6-2-4,6 0 3,0-5-3,2 1 4,15-7-4,7 1 5,3-7-3,3 0 12,-1-2-6,-3-15 8,-5-2 31,-7-5-13,-3-5 5,-8 1-9,-3 3-28,0 5-2,0 10-20,-1 9-53,-4 1-110,5 0-178,0 0-395</inkml:trace>
  <inkml:trace contextRef="#ctx0" brushRef="#br1" timeOffset="154278.0791">23521 9330 682,'0'0'206,"0"0"-24,0 0-46,0 0-40,109 9-40,-76-9-9,-3 0-20,-7-6-18,-4-8-1,-8-2-5,-4-4 11,1-6 5,-6-4-13,1 1 6,-3 3-5,0 9 11,-8 7-5,-10 8-7,-4 2-3,-3 0 5,-1 14-7,3 6 6,2 4 4,3 2-4,4 4 12,4 3-3,1 1 1,4 2 1,1 1-13,1 1 8,-1-1-6,0-3-5,0 2-3,-2-5 1,1-4-14,-1-6-49,3-5-48,-3-5-164,2-10-201</inkml:trace>
  <inkml:trace contextRef="#ctx0" brushRef="#br1" timeOffset="154437.5309">23378 9511 1109,'0'0'151,"0"0"-40,106-20-36,-54 15-55,-3-3-20,-6 4-9,-10-1-127,-14-3-153,-9 0-401</inkml:trace>
  <inkml:trace contextRef="#ctx0" brushRef="#br1" timeOffset="155830.291">24706 9124 694,'0'0'181,"0"0"-41,0 0-41,0 0-26,0 0-22,0 0 0,-5-35-9,-10 31-23,-6 4 7,-3-3 1,-4 3-6,0 0 11,-2 0-14,-1 10-5,-1 7 0,4 5-12,4 4 4,6 2-4,7 0-1,8-1 1,3-3-1,0-5 3,17 0 0,7-4-1,7-2 3,5-4 4,1 2-8,2-3 0,-9 1-1,-9 1 0,-7-1 0,-6 2-11,-3-2 9,-5 3 2,0-2-3,0 4 3,-13-1 4,-6-4 12,-1-1 0,-3-5-14,-4 3 11,0-5-6,0-1-6,2 0-2,3 0-8,7-13-25,9-4-30,6-9-147,6-11-143</inkml:trace>
  <inkml:trace contextRef="#ctx0" brushRef="#br1" timeOffset="156085.9449">24975 8942 324,'0'0'757,"0"0"-592,0 0 67,0 0-125,0 0-50,0 0-44,2-15-13,-2 20 0,0 10 0,-5 2 4,-1 0-4,-2 2-62,0 0-83,-2-6-190,-3-3-408</inkml:trace>
  <inkml:trace contextRef="#ctx0" brushRef="#br1" timeOffset="156491.2316">24251 8983 843,'0'0'190,"0"0"41,0 0-55,0 0-59,0 0-33,0 0-55,-27-19-18,18 36-6,-2 8 6,1 1 1,4 4-12,6 7-5,0 2-59,0-3-158,3-3-362</inkml:trace>
  <inkml:trace contextRef="#ctx0" brushRef="#br2" timeOffset="181770.1809">828 8593 620,'0'0'26,"0"0"-24,0 0 21,0 0 16,0 0-4,0 0-2,0 0-5,0-7 25,0 5 13,0 2-4,0 0 5,0 0-25,0 0 13,0 0-16,0 0-20,0 0-3,0 0-16,0 0-3,0 5 0,3 9 3,3 3 11,2 5-1,1 1-7,1 2 9,2 4-1,0 1-6,-3-2 11,0 0-12,-2-2 2,2-5-5,-3-6 2,-3-2-3,-1-9 0,1-2 0,-2-2 6,1 0-4,-2 0 20,0 0 5,4 0-9,-1 0 3,5-2-13,12-16 6,16-10 9,12-11-21,19-9 5,18-8-5,18-7 4,6-4-6,5-1 0,0 12 1,-8 5-4,-6 10-1,-21 5 4,-13 9 0,-23 6-7,-12 6-3,-18 8-30,-6 0-34,-3 6-17,-4-5-67,0-4-177</inkml:trace>
  <inkml:trace contextRef="#ctx0" brushRef="#br2" timeOffset="193853.8607">1523 11523 638,'0'0'94,"0"0"-78,0 0 80,0 0-16,0 0-35,0 0 2,0 0 27,0 0 19,0 0-16,0 0 2,0 0-14,0 0-15,0 0-7,0 0-22,0 0 8,0 0-15,0 0-6,0 3 3,0 7-3,0 4 14,0 1-1,0 9-13,0 2 9,0 1-5,0 4-3,0 0 8,-3-5-12,-1 1 7,1-4 2,3-3-9,0-9-2,0-3-3,0-4 3,0-1-3,0-3 1,0 0 4,0 0-5,0 0-5,0 0-31,-3 0-92,-1-12-161,-1-2-427</inkml:trace>
  <inkml:trace contextRef="#ctx0" brushRef="#br2" timeOffset="195457.6984">1583 11486 91,'0'0'93,"0"0"-22,0 0 26,0 0-25,0 0 4,0 0-1,-7 4-5,7-4-7,-2 3 1,-1-3-9,-3 0-17,3 4-6,-3-4-9,3 3 13,0-3 11,-1 0-15,4 0 16,-3 0-6,0 0-7,-1 0 4,3 0-17,0 0 16,1 0 4,0 0-11,0 0 8,0 0-4,0 0-20,0-3 13,9-5-23,7-1-3,6 0 2,1-1 3,7 0-5,1-2-2,-1 7 1,0-2 2,-8 7-2,-1 0-1,-6 0 0,-5 6-4,-5 8 4,-1 6 0,-4-1 3,0 1 2,0 3-5,-9-2 2,-7 1-2,-8-2 5,-2 3-2,1-6-3,-2-1 3,2-5-4,3-2 1,5-1 0,7-5 1,7-3 7,3 0-6,0 0 6,0 0 10,0 0 15,0 0-11,0 0 6,0 0-21,8 0-1,14 0-2,6 0 1,5 0-4,3 9 0,-2 8-1,-4 3-2,0 2-33,-5 4-101,-4-5-171,-6-8-392</inkml:trace>
  <inkml:trace contextRef="#ctx0" brushRef="#br2" timeOffset="196628.2995">2372 11355 469,'0'0'106,"0"0"-36,0 0 62,0 0-30,0 0-44,0 0 15,0 0 4,3-1 10,-3 1-1,0 0-46,0 0 7,0 0-9,0 0-11,0 0 7,0 0-7,-3 0-2,-10 0 6,-1 4-25,-5 2 19,2 5-2,1 2-13,-3 4 4,2 0-4,-2 5-2,2 7 5,-2 4-11,0 4 5,5 2 1,4 5-7,8-2 1,2 0-2,0-1 0,0-7-2,9-5-11,5-3-13,5-6-25,6-8-47,2-4-89,-1-8-134,-4 0-539</inkml:trace>
  <inkml:trace contextRef="#ctx0" brushRef="#br2" timeOffset="196979.7131">2681 11454 630,'0'0'203,"0"0"-93,0 0 36,0 0-22,0 0-53,0 0-22,0 7-29,0 8 62,-2 9-37,-4 5-24,-1-3 9,1 8-11,0-5-9,0-1-10,3-6 5,-4 0-10,-1-4-25,2-3-84,0-8-148,-2-3-226</inkml:trace>
  <inkml:trace contextRef="#ctx0" brushRef="#br2" timeOffset="197332.3103">2721 11405 695,'0'0'121,"0"0"-9,0 0 46,0 0-69,0 0-32,0 0 0,85-54-7,-73 50-10,2 4-12,-1 0-16,3 0 11,-2 8-8,-1 5-6,-1 4 9,-1 1-12,2-2 3,-5 4 2,1-3-5,-1 7-5,-2-4-1,-6 0 0,0 6-4,0-4 7,0-1-3,0-2 0,0-5-20,0-1-55,-3-2-66,-3-2-119,-8-5-179</inkml:trace>
  <inkml:trace contextRef="#ctx0" brushRef="#br2" timeOffset="197558.8011">2711 11598 973,'0'0'74,"0"0"19,0 0 22,0 0-58,0 0-2,98-23-44,-71 20-7,-5-1-4,-2 1-112,-7-2-137,-4 0-287</inkml:trace>
  <inkml:trace contextRef="#ctx0" brushRef="#br2" timeOffset="198832.7753">3446 11390 592,'0'0'101,"0"0"39,0 0 31,0 0-68,0 0-8,0 0-20,0 0-11,0 0-1,0 0-30,0 0 7,0 4-21,0 7-16,0 1 29,0 10-2,0 3-13,0 4 13,0 4-26,0 1 6,0-2-9,0-2 4,0-4-6,0-6 3,0-3-2,0-6 0,0-2-27,0-4-46,0 0-53,-3-5-113,-3 0-172</inkml:trace>
  <inkml:trace contextRef="#ctx0" brushRef="#br2" timeOffset="199470.6981">3494 11430 479,'0'0'214,"0"0"-163,0 0 103,0 0-68,0 0-31,0 0-12,40-72 12,-34 69-4,3-5-9,1 5-11,1 0-7,4 0 4,1 2-1,5-1-21,-3-3 6,0 5-11,-6 0 2,1 0-6,-4 14 4,-9 3-2,0 2-1,-7 6 2,-14 0-2,-6-1 2,5-5-13,1-2 4,9-4 8,3-6-5,6 0-9,3-7-6,0 2 15,0-2 5,0 0-4,0 0 4,0 0-1,12 0 2,7 0 9,5-5-6,-2 0-3,-2 2 0,2 3 1,-4 0 3,-3 0 0,-3 14-3,-2 2-1,-5 3 5,-5-2-5,0 0 11,-5 0 18,-11-5 1,-5 2 25,-6-4 1,2-1-3,-2 1-32,3-3 3,2-4-7,7-1-16,0-2-1,6 0-3,3-5-37,6-12-80,0-2-121,12-7-260</inkml:trace>
  <inkml:trace contextRef="#ctx0" brushRef="#br2" timeOffset="200009.7773">4423 11232 450,'0'0'150,"0"0"-34,0 0 75,0 0-51,0 0-30,0 0-16,3-13-10,-3 13-24,0 0-15,0 0-1,0 0-13,0 0-4,-6 0 1,-6 0-23,-4 0 20,-1 0-4,-2 3-1,-5 7 5,-1 4-16,5 2 2,0 1-5,7 2 2,3 1-3,3 3-5,7-3-3,0 4 2,10-2 1,8-2 2,7 0-2,-1-3 3,3-8-7,-3 1 4,-2-4 0,-1-5-5,-6-1-34,3 0-28,-3 0-38,4 0-106,-2-7-103</inkml:trace>
  <inkml:trace contextRef="#ctx0" brushRef="#br2" timeOffset="200446.1856">4800 11001 1005,'0'0'147,"0"0"22,0 0-8,0 0-69,0 0-54,0 0-9,60 35 37,-33-11-25,0 6-15,1 3-1,-4 9-18,-5 5 8,-2 3-7,-7 3-7,-7 0 8,-3 1-9,0 4 0,-19-2-3,-5-3-11,-5-3-43,-6-10-135,-10-14-216</inkml:trace>
  <inkml:trace contextRef="#ctx0" brushRef="#br2" timeOffset="204196.0894">3024 12315 179,'0'0'430,"0"0"-383,0 0 22,0 0 80,0 0-87,0 0-13,6 0 0,-6 0-4,0 0 14,0 0 1,0 0 2,0 0 3,0-3-17,0-4 11,0 4-22,0-3-28,0-4 20,0 3-16,-3 0-1,-3 0 0,-3-1-11,4 1 8,-5 4 5,1-1-14,0 1 12,-1 3-8,-4 0-2,0 0-1,0 0 11,-4 6-14,6 5 2,-1 1 0,0 4-1,3 1 3,4 6-1,-4 0-1,10 1-4,0-1 3,0-1 1,6-1-6,12-4 0,1-8 7,-1 2-1,6-9 0,-2 1 4,-2-3-4,-1 0 1,-1-8 2,-3-6 2,-3-3-3,-5 1 2,-1-4-1,-6 0 5,0-2-7,0 5 0,0 0 3,0 4-1,0 7-2,0 1 3,0 5 25,0 0-28,0 0 10,0 0-11,0 0-6,0 5 1,5 11 1,3 6 4,3 5 1,-2 3 3,-3-1-4,4-2 0,-2 1-5,-5-1-43,3-3-82,-3-4-206,-3-7-355</inkml:trace>
  <inkml:trace contextRef="#ctx0" brushRef="#br2" timeOffset="204436.6853">3309 12460 81,'0'0'1054,"0"0"-969,0 0 93,0 0-51,0 0-95,0 0-28,16 21 54,-8 2-24,-2-1-14,1-1-18,-4 2-2,0-3-25,-3-3-134,0-4-150,3-11-426</inkml:trace>
  <inkml:trace contextRef="#ctx0" brushRef="#br2" timeOffset="205426.6276">4472 12209 446,'0'0'241,"0"0"-143,0 0 76,0 0-53,0 0-37,0 0-16,0-3-6,0 3-12,0 0-15,0 0 5,-4 0-4,-5 0-16,0-2-5,3-1-5,-1-2 21,6 2-2,-3-1-19,4 2 22,0-5-16,0 0 9,0 4-13,4-7-2,13 4-8,-2-1 2,6 0-2,1 4 7,-3 3-9,-5 0 3,2 0-3,-4 6 0,-4 11 0,-5 3 0,-3 4-2,0 2-1,-6 1 5,-14-2-2,-2-2 4,-5-2 3,0-6-7,2 2 0,1-7 3,6 0-2,-4-5-1,5-3 0,4-2 3,4 0 4,3 0-5,-4 0 6,8-2-7,-1-3 15,3 5 12,0-3-1,0 3 1,0 0-25,0 0 4,0 0-7,3 0-6,18 13 6,1 4 3,5 3-1,-3-4-2,-3 4-5,-3 0-58,-8-7-165,-10-1-409</inkml:trace>
  <inkml:trace contextRef="#ctx0" brushRef="#br2" timeOffset="207068.1217">3027 13260 150,'0'0'430,"0"0"-362,0 0 46,0 0 45,0 0-84,0 0 9,5-26 5,-5 19-34,0 1 12,-2-5-17,-10 5-23,-4-2 10,2 3-17,-2 1 10,-1 1-12,-2 3 1,2 0 1,-2 3-18,3 8 2,2 4 1,-1 6-1,1-1-4,5 6 0,4-2 0,5 4-2,0-2 2,0 2 0,14-9-1,6 1-4,0-10 5,-1-3 6,2-4-4,-1-3 1,-3 0-2,0-10 4,-4-6 8,-1-3-12,-2-6 12,-5-4 0,1-3-4,-3 5 3,3 3-6,-4 8 12,-2 6 8,4 7-8,-4 3 13,0 0-18,0 0-9,4 0-8,2 6-2,5 14 6,-2 7 2,4 2 4,-7 1-6,3 3 0,-2 1-44,-2-5-70,1-4-83,3-11-246</inkml:trace>
  <inkml:trace contextRef="#ctx0" brushRef="#br2" timeOffset="207397.6941">3267 13349 946,'0'0'107,"0"0"26,0 0 21,0 0-88,0 0-38,0 0 10,91-17-22,-75 28-2,-5 8-5,-5-1-4,-6 4 4,0-2 9,-9 0 5,-10 0 7,5-7-3,4-4 3,7-2 0,0-4-29,3 1 8,0-1-4,0 1-4,16-1 4,2 0-3,8-3 4,4 0-6,2 0-74,-3 0-112,-3-3-275</inkml:trace>
  <inkml:trace contextRef="#ctx0" brushRef="#br2" timeOffset="207698.2771">3845 13307 884,'0'0'191,"0"0"-144,0 0 111,0 0-66,81-7-60,-48 4 4,0-1-12,-5 1-19,-7 0 4,-6-1-9,-9 4-1,-3 0-24,-3 0-98,0-3-139,0-4-512</inkml:trace>
  <inkml:trace contextRef="#ctx0" brushRef="#br2" timeOffset="208170.3631">4527 13036 599,'0'0'395,"0"0"-267,0 0 67,0 0-57,0 0-91,0 0-7,3-5 4,-3 5-31,0 0 7,0 0-2,0 0-12,0 0 13,0 0-2,0 10 5,0 0 2,0 4-23,0-1 13,0 4-10,0-3 1,-7 2-5,1-7 1,0 2 3,3-5-3,0 0 6,0-1-7,3 0 0,0-1 1,0-1-2,0 2 1,0-3 0,6 1 1,6-3 5,9 3-2,-2-3-1,-2 0-1,2 0-4,3 0-35,-5-8-82,2 0-75,-2-1-191,-7-2-250</inkml:trace>
  <inkml:trace contextRef="#ctx0" brushRef="#br2" timeOffset="208372.6571">4717 13108 938,'0'0'217,"0"0"45,0 0-42,0 0-110,0 0-57,0 0-40,-12 29 8,5 1 23,5 4-29,-5 2 0,7 0-11,0-5 0,-2-2-4,2-7-3,-3-2-4,-7-3-69,-1-7-147,-4-7-262</inkml:trace>
  <inkml:trace contextRef="#ctx0" brushRef="#br2" timeOffset="209722.145">2985 14215 563,'0'0'123,"0"0"2,0 0 24,0 0-63,0 0-23,0 0 21,0-36-11,-3 23-37,-7 3 23,2 0-22,-4 6-15,-4 1 7,-1 3-17,-5 0 2,0 6-9,-2 11-2,3 5 2,0 3-2,2 4 0,7 1-4,4 2 1,8-2 0,0-1-3,6-2-1,11-8 4,1-2-2,3-9-3,5-5 3,-3-3 0,7 0 2,0-8 0,-5-7 2,-6-2-2,-7 0 3,-9 0 1,-1-1 1,-2 4 9,0 1 8,0 0 11,0 6-15,0 0 10,0 7 2,0 0-13,0 0 1,0 0-12,0 0-5,0 3-2,10 14 1,2 6 0,-4 4 0,6-1 6,-3 1-12,-6 2 6,-1-2-96,3-8-75,-1-4-228</inkml:trace>
  <inkml:trace contextRef="#ctx0" brushRef="#br2" timeOffset="210158.604">3233 14386 979,'0'0'80,"0"0"56,0 0-9,0 0-81,0 0-5,80-22 7,-68 22-33,-6 0 1,-4 0-4,-2 7-12,0 5 15,-2 2 11,-13 2-17,-1-2 3,4-2-5,4-1-7,4-6 0,4-1-4,0 3 4,0-4-10,0 4 10,4 2-1,7 1 5,-5 4-4,6-1 0,-5-1 3,-1-1-4,-6-1 2,0-3 2,0 1 29,0 0-10,-13-2 38,-3-3-15,-4 1-21,-1-4-4,-3 0-16,2-4-4,1-8-6,9-8-97,9 4-81,3-1-221</inkml:trace>
  <inkml:trace contextRef="#ctx0" brushRef="#br2" timeOffset="210539.9194">3741 14304 1017,'0'0'123,"0"0"73,0 0-36,0 0-106,0 0-31,0 0-5,33 6-11,0-6 39,5 0-28,2 0-14,-2 0 11,-2 0-15,-9 0 1,-6 0-1,-12-3-3,-2 3 3,-7 0-51,0 0-63,-3 0-69,-13 0-357</inkml:trace>
  <inkml:trace contextRef="#ctx0" brushRef="#br2" timeOffset="212168.1236">4614 13933 295,'0'0'65,"0"0"82,0 0-43,0 0-36,0 0 11,0 0 19,18 0-9,-18 0 1,0 0-13,0 0-5,0 0 6,0 0-20,0 0 6,0 0 4,0 0-25,0 0 1,0 0-17,-10 0-5,-4 1 3,-5 8-23,-4-2 16,-2 4 6,1 5-21,-1 1 12,5 3-8,-2 5-6,8-2 2,1 5 2,10 2-5,3-4 0,0 3-2,6-3 2,18 2 0,4-6 1,8-8 0,-3-2 4,0-5-5,-2-4 0,-7-3-6,-5 0 5,-7 0 2,-7 0 0,-2-10 7,-3-5-2,0 1-2,-3-3-4,-8 4 5,-1 7-7,-1 3 2,0 3 0,-1 0-3,-1 9-1,-6 11 2,2 0 2,7 2-69,3 2-57,0-4-161,0-4-349</inkml:trace>
  <inkml:trace contextRef="#ctx0" brushRef="#br2" timeOffset="213501.7345">2932 15351 347,'0'0'317,"0"0"-252,0 0 48,0 0 4,0 0-61,0 0-10,9-19 45,-9 9-16,0 3-20,0 0 12,0-2-22,0 5 6,-5-3-24,-10 4-17,-3 3 6,-4 0-4,-4 0-10,-8 10 15,0 10-15,1-1 10,6 4 8,6 3-18,8 2 10,8-3-12,5 2 2,0-3-6,14-2-4,11-5 8,5-4 0,3-7-8,0-1-2,-1-5-11,-3 0 6,-4-11 11,-7-5 0,-6 0 4,-10-8 11,3 2-10,-5-9 19,0 5 3,0-1-8,0 7 8,0 7-8,0 6 22,0 4 0,0 3-21,0 0 3,0 0-10,0 3-7,3 17 0,3 3-1,5 10 13,2-2-14,-1 5-6,-3-4 2,3-5-90,0-4-59,0-6-160,1-13-214</inkml:trace>
  <inkml:trace contextRef="#ctx0" brushRef="#br2" timeOffset="213908.1071">3231 15430 714,'0'0'422,"0"0"-286,0 0 67,0 0-94,0 0-102,0 0-6,0 7 3,0 14 12,-6-4-7,3 0-6,3-2 0,0-3-3,0-2 7,0-6-9,9 2 2,5-6 0,2 0-2,-1 0 3,2-6-1,-4-11 0,-3 1 5,-4-1-4,0 4 5,-6 1-2,0 7 34,0 2-3,0 3 9,0 0-33,0 0-11,0 8-6,0 14-3,0 5 9,0 5 0,0-1 3,0 2-6,0-4-34,0-3-89,0-6-11,0-10-277,8-3-502</inkml:trace>
  <inkml:trace contextRef="#ctx0" brushRef="#br2" timeOffset="214260.5766">3815 15298 962,'0'0'133,"0"0"7,0 0 22,0 0-97,0 0-61,0 0 20,65-3 27,-30 3-47,9 0 5,-2-4-7,3 1 0,-5 0-4,-10-3 2,-9 6-24,-12 0-29,-5 0-101,-4 0-109,0 0-236</inkml:trace>
  <inkml:trace contextRef="#ctx0" brushRef="#br2" timeOffset="215010.0989">4705 15112 547,'0'0'153,"0"0"-19,0 0 2,0 0-42,0 0-47,0 0 19,0-39 0,-3 32-22,-3 2 17,-3 2-14,-4 2-5,-4 1-19,-5 0-20,-2 0 8,0 6-6,0 7-4,2 4 5,4-1-2,6 4-4,3-3 0,5-4-7,4 0 6,0-6-11,10 1 0,14-3 11,4-5-14,5 0-2,-4 0-3,-3-2 5,-7-6 15,-5 2 3,-2 2 1,-7-2 31,-1 3-4,-1 2 2,1 1-9,-4 0-19,0 0 9,0 0-14,0 10 2,-13 11 41,-9 5-17,-1 3 2,-6 2-3,5-5-21,9 1 3,4-5-7,5-2 2,6 0-5,0-3-5,9-4 5,12-4 1,9-9 2,10 0 3,11-3 0,4-14 0,-1-8 2,-11-2 1,-10-2 1,-11-1 5,-16-4-6,-6 4 6,-3 8-12,-27 7-10,-7 7-48,-6 7-110,-5 1-181</inkml:trace>
  <inkml:trace contextRef="#ctx0" brushRef="#br2" timeOffset="217079.4693">10185 10972 366,'0'0'63,"0"0"16,0 0 34,0 0-3,0 0 9,0 0-30,0 0-3,20 0-18,-16 0 1,-4 0 19,0 0-21,0 0 12,0-4-11,0 0-19,0-2-4,0 0-37,0-2 15,0 2-8,-11-4-7,-2 4-8,-3-5 4,-1 8-2,-2-3-2,-4 5 0,1 1 4,-6 0-13,4 8 18,-3 8-9,5 1 0,0 5-5,5 0 5,5 3 0,4-6 2,4 4-6,4-6 0,0 0 4,5-4 0,11-1 1,-1-2-1,12-3 2,-1-2 1,6-5 1,5 0 4,-6 0-8,-1 0 0,-4 2 0,-5 2-3,1 4 1,-10 3 2,-2 1-3,-7 2 0,-3 7 3,0-1 0,0 3 2,-7-3-2,-11-4 0,-4 0 12,-2-6 11,-3-3-13,-2 0 18,1-5-8,-2-2-8,0 0 6,8 0-9,3-3-5,5-7-2,7-3-2,4 1-29,3 2-61,0-1-64,16-2-167,8-4-337</inkml:trace>
  <inkml:trace contextRef="#ctx0" brushRef="#br2" timeOffset="217448.637">10936 10819 585,'0'0'354,"0"0"-228,0 0 53,0 0-50,0 0-43,0 0-35,-69-3-3,36 36-16,-3 10 7,2 12 7,7 6-22,4 7 1,16-1-18,7 0-6,12-2-1,22-10-2,15-5 1,13-5-1,6-10-40,1-6-44,-8-12-107,-13-6-228</inkml:trace>
  <inkml:trace contextRef="#ctx0" brushRef="#br2" timeOffset="218228.4013">11735 10955 561,'0'0'85,"0"0"6,0 0 78,0 0-68,0 0-29,0 0 37,9-47-31,-12 41-18,-7 1 7,0 0-34,-3 5 5,-2 0-9,-5 0-15,0 0 8,-2 2-10,-1 13 2,-1 1 5,5 3-18,0 9 21,6 3 10,9 3-16,4-4 11,0 0-15,6-4-8,21-3-1,6-6 3,8-4-8,13-7 2,0-6-92,1 0-65,-3-6-178,-9-11-483</inkml:trace>
  <inkml:trace contextRef="#ctx0" brushRef="#br2" timeOffset="218789.4704">12506 10839 714,'0'0'164,"0"0"-56,0 0 41,0 0-16,0 0-69,0 0 8,-8 0-18,13-6-23,13-1-12,7 0-16,2 1 20,5 3 7,3-4-20,2 7 12,1 0-9,-2 0-3,-7 7-1,-3 5-3,-6 9-6,-8 4 0,-1 1 6,-5 5-2,-6-1 4,0 0-1,0-4 8,-12 0-11,-9-6 11,-4-1 6,-5-2-4,-7-3 6,-4-4-10,-4-4 1,-2-3-14,3-3 7,9 0-7,8 0 0,4-3-10,8-6-11,7-2-35,5-2-56,3-4-68,0 8-217,0-8-466</inkml:trace>
  <inkml:trace contextRef="#ctx0" brushRef="#br2" timeOffset="219000.128">12630 10882 963,'0'0'177,"0"0"15,0 0-28,0 0-82,0 0-73,0 0 7,4 46 57,-4-19-50,0-1-17,0-1-4,0-1-4,0 0-38,-4-5-113,1-2-107,3-10-320</inkml:trace>
  <inkml:trace contextRef="#ctx0" brushRef="#br2" timeOffset="219308.6569">13268 10495 1007,'0'0'110,"0"0"5,0 0 60,0 0-65,91-22-26,-59 44-39,6 11 7,-2 7-14,-3 10-24,-10 13 4,-7 3-5,-9 3-1,-7-3 1,0-1-6,-14-7-6,-9-6-1,-12-5-33,-4-8-82,-3-6-175,0-13-394</inkml:trace>
  <inkml:trace contextRef="#ctx0" brushRef="#br2" timeOffset="224202.3863">11675 11734 447,'0'0'69,"0"0"4,0 0 31,0 0-18,0 0-13,0 0-4,0 0 11,-39 10-23,36-10-1,-2 0-4,2 0-6,3 0 17,0-1-13,0-5-40,0-1 16,5 0-13,6 2-4,3-3 0,-3 3-3,4 1-1,0 4 4,-3 0-7,-1 0 2,-2 0-3,1 13 2,-7 3 4,-3 8-4,0-1 4,-11 1 0,-5 4-3,-2-4-1,-3 3 0,6-7-3,-1-4 1,2-6 2,8-1-3,2-5 0,4-1 2,0-1 1,0-2-2,0 0-1,0 0 7,11 0-5,4-2-4,2-1 2,-2 3 0,0 0-4,-3 0 4,-1 8 0,-1 7 0,-1 7-2,-6 2 2,-3 3 0,0 0 3,0-4 4,-12-4 2,0-2 9,0-4 12,0-4-12,-6-1 17,1-8-7,3 0 1,-4 0 3,6-8-22,0-9 4,3-5-14,6 0-11,3 4-21,0 5-35,0 13-37,0 0-111,8 0-300</inkml:trace>
  <inkml:trace contextRef="#ctx0" brushRef="#br2" timeOffset="225244.6625">11588 12726 579,'0'0'65,"0"0"54,0 0 8,0 0-46,0 0 8,0 0-19,0 0-24,-43-4-15,43 4-21,0 0 6,8 0-6,11-4 22,8 1 34,7-7-33,-1 1-14,3-2-5,-8 2-10,-4 1-2,-9 6-2,-8-1-4,-2 3-24,-5 0-78,0 0-72,-17 8-75,-6 3-209</inkml:trace>
  <inkml:trace contextRef="#ctx0" brushRef="#br2" timeOffset="225759.6334">11588 12726 419,'-114'61'311,"105"-61"-221,-1 0 76,6 3-73,1-2-27,1 2-16,2 0-15,-2 7-3,2 1 32,-2 1-28,2 5 5,0-3-17,0-1-9,0-1 3,0-5-16,0 0 3,0-2-3,0 0 4,0-5-3,0 0 4,0 0-6,2 0 10,9 0-3,-1 0 11,7-7 12,5-5-29,1 1 8,3 2-10,-6 2 2,2 4-7,-3 3 7,0 0-2,-2 3 0,-1 11-5,-7 1 4,-3 5 1,-1 3 0,-5-5 0,0 0 1,0-1 5,-5-3 12,-6-1-12,-4-3 22,-4 0-8,0-5-10,-7-3 4,0-2-14,1 0 6,5 0-6,8 0-3,1-2-14,8 0-49,3 2-38,0 0-109,0 0-264</inkml:trace>
  <inkml:trace contextRef="#ctx0" brushRef="#br2" timeOffset="226444.7635">11481 13472 314,'0'0'569,"0"0"-486,0 0 40,0 0 2,0 0-69,0 0-15,-7-3 9,7 3-20,4 0-7,15 0 5,9 0 10,2 0 1,2 0-9,-2 0-9,-3 0 1,-5-2-20,-7-1 12,-3 3-8,-9 0-4,0 0 6,-3 0-4,0 0 18,0 0 16,0 0-27,-3 5 3,-7 7 17,-4 5-14,2 2 4,-4-2-15,-3 10 7,5-5-3,-2-1-6,2-1 1,2 2-2,2-5-2,4 0-2,-1-1 4,3-6-3,2 2 0,1-7 4,1-2-4,0 0 0,0-3-19,0 0-27,0 0-75,0 0-37,0-6-129,0-7-270</inkml:trace>
  <inkml:trace contextRef="#ctx0" brushRef="#br2" timeOffset="226676.5069">11432 13609 900,'0'0'118,"0"0"25,0 0-2,0 0-76,0 0 24,98-12-2,-41 2-29,6 1-15,1-4-34,-6 2 4,-8 1-13,-14 3-5,-10 4-23,-14 0-84,-7 3-68,-5 0-230</inkml:trace>
  <inkml:trace contextRef="#ctx0" brushRef="#br2" timeOffset="235259.6826">17670 10597 563,'0'0'76,"0"0"23,0 0 38,0 0-54,0 0-39,0 0-9,0 0 13,0 0 6,0 0 12,0 0 14,0 0-22,0 0 9,0 0-10,0 0-14,0 0 2,0 0-10,0 0-9,0 0-6,0 0-18,0 0 1,0 2-2,0 10 0,-3 8 15,0 6-9,0 4 2,1 3 8,-1 3-16,0 1 9,2-4-9,-2 2 1,3-4-4,0-5 6,-3-9-4,3-4 0,0-6 3,0-4-3,0 0 3,0-3-2,0 0 8,0 0-6,0 0 6,0 0-4,0 0-5,0-13-28,0 4-69,0-2-73,0-3-171,0 2-185</inkml:trace>
  <inkml:trace contextRef="#ctx0" brushRef="#br2" timeOffset="235801.1926">17681 10681 324,'0'0'202,"0"0"-121,0 0 34,0 0 13,0 0-30,0 0-31,16-47-3,-11 37 1,0-3-25,2 6 0,-2-3 3,2 3-9,4 0 12,-4-3-9,4 2-12,3-3 11,2 5-19,-2 0 4,-3 2 1,-2 1-20,2 3 14,-4 0-14,0 10 1,3 3 3,-1 7 3,1 4 2,-4 1 6,2-1-16,-2 4 11,0-1-7,0 0-3,-1-1 9,-1-6-11,1 3 8,-2-3-6,1 0 4,-1-1-6,0-5 0,0 2 1,-1-5-3,-1-2 3,1-6-2,-2 0-5,0-3-56,0 4-31,0-4-57,0 0-63,0 0-66,-12 0-349</inkml:trace>
  <inkml:trace contextRef="#ctx0" brushRef="#br2" timeOffset="236060.837">17694 10826 765,'0'0'119,"0"0"30,0 0-6,0 0-57,0 0-51,0 0-1,34-7 7,6 1-13,0-2-2,-1 5-25,-7 0-1,-7 0-33,-7 3-115,-8 0-83,-4 0-121</inkml:trace>
  <inkml:trace contextRef="#ctx0" brushRef="#br2" timeOffset="237899.6655">18867 10582 792,'0'0'97,"0"0"36,0 0 37,0 0-58,0 0-29,0 0-11,0-7-11,0 7 3,0 0-34,0 0-5,0 0-2,0 0-17,0 0 4,0 0-7,0 4-1,-1 11 15,-2 5 1,0 4 0,1 6 3,1 3-21,1-2 11,0 1-7,0 0-2,0-6 0,0-2 0,0-5-2,0-4 0,0-4 4,0-3-4,0-2 0,0-2 1,0-2-4,0-2 5,0 0-2,0 0 0,0 0-30,0 0-15,1 0-52,2-10-113,0-9-165,0 0-201</inkml:trace>
  <inkml:trace contextRef="#ctx0" brushRef="#br2" timeOffset="238516.0062">18896 10664 716,'0'0'81,"0"0"61,0 0-35,0 0-30,0 0-38,0 0-7,31-74-10,-9 63-1,4 0 2,2 5-20,1-1 15,0 3 3,-2-2-8,0 6 2,-2 0-11,-7 0 3,-6 6-7,-7 11 3,-5 5-3,0-1 11,0 2-10,-16 0 4,-4-3 1,1 1-2,-4-4-4,5-2-4,7-5 2,3-3 0,5-5-13,1 1 9,2-3-4,0 0 9,0 0-2,8 0 3,8 0 2,3 0 0,6 0 1,-5-3-6,6 3 6,-6 0-3,-2 5 0,-3 8 0,-6 3 0,-7 3 2,-2 1-1,0 1 10,0-3-5,-11 1 7,-7-5 0,-1 1 0,-1-2 18,-5-7 12,0 1-14,1-4-1,1-3-15,0 0 4,4 0 6,2-13-21,4 2 5,5 5-7,5-1-18,3 0-32,0 5-63,3-5-55,9 2-211</inkml:trace>
  <inkml:trace contextRef="#ctx0" brushRef="#br2" timeOffset="239206.6862">20053 10648 286,'0'0'88,"0"0"34,0 0 23,0 0-22,0 0 2,0 0-17,9-44-23,-9 34 1,0 5 8,0-2-31,-7 0-10,-4 0-2,1 4-13,-1-1-3,1 1-5,-3 0-2,-1 3-4,-1 0-19,2 0 17,-4 6-4,2 5-5,-3 4 3,3 7-11,0 3 5,7 5-6,3 0 3,5 3-6,0 2 0,0-4 3,12-2-8,9-2 8,4-11-4,4-1 0,2-7 4,3-5 0,-2-3-4,2 0-5,-6 0-11,-5 0-10,-8 0-7,-8 0-57,-4 0-30,-3 0-47,0-2-106,0-2-519</inkml:trace>
  <inkml:trace contextRef="#ctx0" brushRef="#br2" timeOffset="240278.3645">21467 10558 417,'0'0'214,"0"0"-58,0 0 48,0 0-64,0 0-13,0 0-51,1 0-28,-1 0 3,-7-3-33,-3-1 4,-4 2-2,-4 1-14,3 1 23,-2 0-10,-1 0-6,1 0 6,-4 14-11,2 3 2,0 5-10,1 3 11,6 3-9,9-1-1,3 2 3,0-2-3,3-2 0,13-4-1,10-5 11,7-2-7,5-5 4,4-5-6,1-4-1,-3 0-2,-7 0 1,-6-4-24,-7-2-34,-3-5-38,-3-1-77,-2 2-192</inkml:trace>
  <inkml:trace contextRef="#ctx0" brushRef="#br2" timeOffset="240857.3771">22286 10535 703,'0'0'158,"0"0"-27,0 0-1,0 0-8,0 0-56,0 0 5,-22-13 5,22 10-30,0-8-2,7 1-29,8 1-2,5-4 8,2 3-9,3 3 5,2 1 0,0 2-16,-3 4 12,0 0-7,-1 0-6,-3 4 0,-2 12 3,-2 1-3,-2 8 0,-3-1 3,-3 0-3,-4 2 0,-4-1 5,0-1-7,0-4 6,-6 0 0,-7-4 13,-2 1-16,-3-4 17,0-3-4,-4-3-3,-3 0 0,-5-4-10,0-3 4,0 0-5,2 0-3,3 0 0,6 0-25,5-3-41,5-1-26,1-1-56,5-4-109,1-2-169</inkml:trace>
  <inkml:trace contextRef="#ctx0" brushRef="#br2" timeOffset="241225.0733">22422 10498 665,'0'0'192,"0"0"-52,0 0 38,0 0-31,0 0-54,0 0-17,1-9-7,-1 9-7,0 0-16,0 0-36,0 0 10,0 9 7,0 5 13,0 5-18,0 1-10,0 7 4,0-1-3,0-2-10,2 2 3,-1-3-6,1-2-1,-2-1 0,0-3-21,0-3-76,-5 1-160,-10-10-347</inkml:trace>
  <inkml:trace contextRef="#ctx0" brushRef="#br2" timeOffset="254262.2714">18005 11510 459,'0'0'213,"0"0"-153,0 0 74,0 0-44,0 0-32,0 0-10,0 0 19,0 0 3,1-7-23,-1 4 0,0 0-8,0-4-22,0 3 11,-3 1-3,-4-4-17,1 4 7,-4-1-1,0-1-1,-3 4 10,0-1-17,-3 2 9,-2 0-1,1 0 2,0 2 8,-3 8-15,2 6 0,-1 1-3,7 3 0,3 2-5,4-2-1,5 1-5,0-1 5,5-3-3,7-1 3,8-7 0,-1-1 6,5-6-6,-2-2 3,5 0-2,-5 0-1,-2 0-3,-4-10-1,-4-2 2,-1 2 0,-1-7 2,-4 3 1,-3-2 2,-2 3 1,-1-1-1,0 5 3,0 3 18,2 2-22,-1 4 25,1 0-18,-2 0-7,0 0 1,1 0-2,5 7-1,0 8 11,4 6-10,4 1 11,-8 6-12,4-6-1,-1 3 1,1-3-66,0-2-54,-1-3-100,2-9-188</inkml:trace>
  <inkml:trace contextRef="#ctx0" brushRef="#br2" timeOffset="254548.4672">18367 11664 610,'0'0'301,"0"0"-185,0 0 87,0 0-53,0 0-60,0 0-11,3-10-29,-3 10-30,0 10-13,2 7-7,-2 3 17,0 4-16,3-2-1,-2 5-62,-1-4-106,0-3-186</inkml:trace>
  <inkml:trace contextRef="#ctx0" brushRef="#br2" timeOffset="256220.4171">19181 11500 338,'0'0'142,"0"0"-64,0 0-2,0 0-26,0 0-17,0 0-4,1 0 27,-1 0 17,0 0-18,0 0 1,0 0 3,0 0-29,0 0 7,0 0-4,0 0-8,0 0 0,0 0-24,2 0 9,-2 0-9,0 0 0,0 0 15,0 0 12,0 0 6,0 0 10,0 0-14,0-3-8,0-4-11,0 0-5,0-4 17,0 2-4,0 0-6,0-1-11,10 0 8,3 3-10,2 2 3,2 2-2,0 3 3,-1 0-3,-3 6 2,-3 8-1,-5 8 8,-5 0-10,0 1 2,0 0-1,-9-6 2,-7-1 4,1-3-6,-3 1 5,0-5-4,-3 2-4,2-2 1,4 1-13,1-6 12,8-1 2,5-3 0,1 0 0,0 0 4,0 0 2,0 0-3,0 0-2,0 0 8,0 0-6,0 0 6,0 0 0,0 0-4,0 0-2,0 0-3,0 0 1,0 0 2,0 0-2,0 0 4,0 0-5,0 0-2,0 0 2,0 0 0,0 0 2,0 0-3,0 0 3,0 0 1,0 0-3,0 0-1,0 0 1,0 0 0,0 0 5,0 0-9,0 0 8,0 0-4,0 0 1,0 0 1,0 0-2,0 0 0,0 0 1,0 0-3,0 0 2,0 0 0,0 0 0,0 0 4,0 0-6,0 0 2,0 0-4,0 0 2,0 0-3,0 0 4,0 0-5,0 0-37,0 0 1,0 0-56,0 0-69,0 0-107,3 0-484</inkml:trace>
  <inkml:trace contextRef="#ctx0" brushRef="#br2" timeOffset="256918.3887">20072 11483 232,'0'0'0,"0"0"-4,0 0-107</inkml:trace>
  <inkml:trace contextRef="#ctx0" brushRef="#br2" timeOffset="257496.6231">20072 11483 250,'62'-10'243,"-62"10"-71,0-1 0,-9-2-37,1 1-42,-1 2-4,0-3-28,-2 3-15,-2-1-10,2-2-3,2-3 20,3 3 1,4-4-5,2-1 4,0 2-8,0-5-23,0 5-8,8-7-8,9 6 0,2-3-4,1 5 3,3 2-5,-8 3 6,2 0-10,0 0 4,-1 15 0,-4 5 1,-3 4 0,-5 5-1,-4-2 0,0 3 0,-10-4 0,-2-3 0,-1-3 4,-2-4-8,3-3 2,-4-2 2,-1-1-4,1-5 8,-3-1-6,0 3 2,-3-1-13,1-2 12,5-1-1,1 0 2,6-3 1,3 0 7,1 0-8,-2 0 5,6 0-4,-1 0 16,2 0 4,0 0 0,0 0 2,0 0-23,0 0 12,0 0-5,0 0-6,0 0 3,12 0 0,3 8-4,7 6 0,2 3 10,1 8-10,1-6 0,-2 1-3,-2 0-19,-4 0-108,-6-4-102,-1-6-306</inkml:trace>
  <inkml:trace contextRef="#ctx0" brushRef="#br2" timeOffset="259602.2642">21437 11463 187,'0'0'117,"0"0"11,0 0 8,0 0-45,0 0-16,0 0-8,0 0-2,11-16-38,-11 16 9,1 0-15,1-3-3,-2 3 9,0 0-7,0 0 7,0 0 5,0 0-10,0 0 20,0 0-8,0 0-9,0 0 7,0 0-19,0 0-8,0 0 10,0 0-11,0 0 23,0-1-4,0-3-14,0 4-2,0 0-5,0 0 2,0 0-2,0 0 7,0 0-4,0 0 3,0 0-7,0 0 8,0 0-9,0 0 3,0 0 0,0 0 3,0 0-1,0-3-3,0 3 0,0-3 1,0 0-3,0 0 0,0-2 0,0 2 1,3-2-1,8 1 0,0-1 0,7-3-3,-3 5 5,3-1-2,-3 4 0,1 0 4,-4 0-4,-1 7 0,-3 6 2,-5 7-6,-3 1 4,0 1-1,-7 2-1,-8-4 4,0-4 2,-4-1-4,3-5 5,6-6-3,4-1 3,5-3-3,1 0 1,0 0 1,0 0 1,0 0 1,0 0-6,0 0 8,0 0-3,6 0-4,5-5-2,3-2 6,0 7-5,-3 0 0,2 0-5,-4 0 1,-2 9 3,0 7 1,-4 4 0,-3 0 0,0 1 0,0 1 5,-1-4-4,-11-1 5,1-8-2,1 1-2,1-4 12,-4-2-11,1-4 21,-5 0-5,1 0-8,-2-2 11,-1-7-10,5-1-3,2 2-7,5 2 8,4 4-10,1-1 0,1 3-6,1 0 5,0 0-38,0 0-37,0 0-81,8-4-197</inkml:trace>
  <inkml:trace contextRef="#ctx0" brushRef="#br2" timeOffset="261934.2646">18141 12322 529,'0'0'52,"0"0"8,0 0 29,0 0-21,0 0-31,0 0-8,4-12-14,-4 12 7,0 0 8,0 0 3,0 0 21,0 0-11,0 0 13,0-5-7,0 5 0,0 0-3,0 0-11,0 0-17,0 0 3,0 0-5,0 0 2,0-3 3,0 3-21,0 0 13,0-3 8,0 3-7,-1 0 1,-2 0-5,0 0-5,0-3 2,-1 3-3,0 0 0,1 0-2,-2 0-1,0 0 3,1 0-1,4 0 4,-3 0 8,3 0-14,-7 0 7,1 0-2,-4 0-4,-3 0-3,0 0 1,0 0 0,-2 3 0,4 3 1,-5 4-1,2 0 0,0 1-1,3 4 1,-3 0 0,2 2 0,6 1-1,3-2-12,3 5 13,0-4 0,1 0-9,14-2 7,4-2 1,6-5 2,5-2-3,-2-4-2,2-2 4,0 0 0,-4 0-5,-2-2 2,-7-6 6,-4-1-3,-2-1 4,-8-2 0,3-3-4,-5-4 1,-1 3 3,0-1 5,0 0 1,0 4 7,0 1 18,-1 7-13,-1 2 20,1 0-13,1 3-19,0 0 2,0 0-12,0 0-4,0 17-3,7 6 6,8 7 1,2 0 0,0 2-1,-1-1-29,0 1-82,-7-6-118,2-2-287</inkml:trace>
  <inkml:trace contextRef="#ctx0" brushRef="#br2" timeOffset="262752.1546">18606 12461 509,'0'0'177,"0"0"-74,0 0 23,0 0-33,0 0-29,0 0 27,0-3 21,0 3-29,0 0-1,0 0-19,0 0-16,0 0-7,0 0-23,0 3-3,0 13 21,0 1-20,0 3 7,0-1-11,0 5-8,5-5 3,-3 1-6,2-7 1,-4-2-1,3-2-5,0-1-27,-3-6-81,3-2-119,-3 0-225</inkml:trace>
  <inkml:trace contextRef="#ctx0" brushRef="#br2" timeOffset="263824.1262">20238 12388 561,'0'0'102,"0"0"61,0 0-26,0 0-43,0 0-29,0 0 20,-1-10-25,1 7-32,0 3 12,-2 0-12,1 0 3,-1 0 2,2 0-21,0-3 13,-1 3-6,-1-4-15,2 2 7,-1-1-8,1 1 7,0 2 7,0-3-14,0 3 6,0-3-9,3-1 0,9-1-4,7-2 4,-1 3 0,0 1 0,-2 3 0,1 0 0,-3 0 0,-2 19-5,-6 2 0,-4 8 6,-2-2-1,0-4 0,-11 1 5,-3-8-5,-1-1 0,-2-5 5,-1 2-5,1-7 4,-6-1 1,1-1-5,3-3 5,5 0-5,5 0 0,5 0 2,0 0-2,4 0 2,0 0 2,0 0 16,0 0-19,0 0 7,17 0-8,4 7 0,10 3 5,2 6-5,-5 1 1,4 0-1,0 1-11,2-4-82,0-7-131,0-7-330</inkml:trace>
  <inkml:trace contextRef="#ctx0" brushRef="#br2" timeOffset="264762.3253">21578 12189 400,'0'0'195,"0"0"-100,0 0 37,0 0-9,0 0-38,0 0-8,0 0 13,1-2-30,-1-1-1,0-1-34,-6 3-18,-3-2 10,-3 0-7,0 3-5,-1 0 9,-2 0-9,3 0 0,0 0-5,3 0 6,1 6-6,2 2 1,-1-2-1,3 5 6,2-2 3,2 4-8,0-2 1,0 2 2,2 2 2,11-4-6,1 2 0,3-3 0,1 1 11,5-5-11,-3 0 0,-1-2 4,-2-1-7,-5 3 3,-1-2 0,-5 3-1,-3-2 6,-2 2-5,-1 1 3,0-6-3,0 2 15,0-1-4,0 5 4,-10-3 11,-8 2-24,-3-5 12,0 2-14,-1-3-2,2-1-36,7 0-61,5-11-48,8-12-144,0-6-411</inkml:trace>
  <inkml:trace contextRef="#ctx0" brushRef="#br2" timeOffset="264920.2635">21701 12134 129,'17'-11'797,"-1"2"-680,4-1 82,2 3-49,-6 2-74,1 0-66,-7 5 1,-7 0-11,-3 0-60,-13 13-171,-25-1-219</inkml:trace>
  <inkml:trace contextRef="#ctx0" brushRef="#br2" timeOffset="265850.6172">18295 13081 321,'0'0'322,"0"0"-204,0 0 84,0 0-90,0 0-16,0 0-34,-85-50-21,66 50-19,-1 8 18,0 4 3,-1 5-20,1 4 9,0-1-7,7 3-8,4 2 1,6-3-18,3-3 9,0 1-9,4-4 4,13-6-5,7 3 1,1-7 0,2-1 1,-1-5 3,-4 0-4,-3 0 0,-5-8 6,-3-5-6,-3 0 6,-2-8-4,0-1 4,-1-2 2,-3 5-7,-1 5 6,-1 8 9,0 3 25,0 3-5,0 0-19,0 0-16,2 0 4,-1 7-5,6 8 6,-1 5-4,0 1 0,4 4-2,-3-1-29,2-4-79,3-3-161,-2-4-267</inkml:trace>
  <inkml:trace contextRef="#ctx0" brushRef="#br2" timeOffset="266038.214">18549 13234 1203,'0'0'127,"0"0"66,0 0-84,0 0-107,0 0 10,0 0-5,25 60-5,-24-32-2,-1-1-113,0-4-112,-7-6-421</inkml:trace>
  <inkml:trace contextRef="#ctx0" brushRef="#br2" timeOffset="267222.3022">20202 13101 489,'0'0'164,"0"0"-76,0 0 53,0 0-48,0 0-44,0 0-3,-25 0 12,23-2-8,1-2 9,-1 1-30,2-5 19,0 2-3,0 0-14,0-4-6,6 3-15,11 0-4,-1 2-1,4 1 3,2 1-8,-2 3 0,-1 0 6,-4 7-6,-2 11 0,-7 3 0,-4 5 14,-2 0-13,-8 2 11,-13-3 0,-4-4-9,1-6 3,2-1-4,-2-4-1,2-3-1,0-4 3,6 0-3,9-3 2,-1 0 2,8 0 2,0 0 1,0 0 2,0 0-9,5 0-1,16 0 1,7 3 0,5 7 0,-3 4-1,-3 3-5,-2 3-82,2-5-148,-2-1-225</inkml:trace>
  <inkml:trace contextRef="#ctx0" brushRef="#br2" timeOffset="268288.0681">21449 12847 747,'0'0'130,"0"0"19,0 0-31,0 0-48,0 0-34,0 0-21,32 0 17,-7 0 21,-1 0-46,-3 0 20,-2 0-1,-4 0-17,-5 0 13,-2 0-6,-4 0-1,0 0 9,-4 0-20,0 0 7,0 3-9,0 8 6,0 4 10,0 2 9,-2 3-12,-3 4-1,1-2-11,-1 2 2,4 2-4,-2-2 4,1-2-5,1-2 0,-2 0 4,0-3-8,0-1 3,0-6-1,1 0-31,2-1-65,0-4-48,0-5-85,0 0-185</inkml:trace>
  <inkml:trace contextRef="#ctx0" brushRef="#br2" timeOffset="268460.1345">21506 13121 741,'0'0'226,"0"0"-74,0 0 2,0 0-74,0 0-34,98-32-9,-59 24-33,0-1-8,-6-1-1,-4 3-112,-2-2-155,-9-4-353</inkml:trace>
  <inkml:trace contextRef="#ctx0" brushRef="#br2" timeOffset="269870.7758">18239 13776 689,'0'0'88,"0"0"72,0 0-80,0 0-50,0 0-16,0 0-2,4 0 4,-4 0-9,0 0 22,4 0 15,-4 0 3,0 0 7,0 0-17,0 0-2,0 0-6,0 0-24,0 0 8,0 0-6,0 0-4,0 0 9,0 0-1,0 0 6,0-4 9,0 1-22,0-1 4,0 1-4,0 0 6,0-1-9,0 4-1,0-3 1,0 3 10,0 0-10,0 0 6,0 0-2,0 0-3,0 0 8,0 0-5,0 0-3,0 0 10,0 0-9,0 0 3,0 0 0,0 0 3,0 0-7,0 0-2,0 0 0,0 0 0,0 0 6,0 0-6,0 0 10,0-2-7,0 2-1,0-2-1,-4 0 0,-3 2-2,3-3 4,-1 0-3,-1 1 0,0 2 2,1 0-3,0 0 1,1-3 0,-2 3-4,-6 0 6,3 0-2,-3 0 0,-5 0-4,-1 8 4,1 1 0,-3 7 1,5 1-2,5 6 0,3 1 1,3 2 0,4-4-10,4 2 6,13-7 0,8-4 4,5-3-2,0-7 2,5-3 0,-9 0 0,0-3 1,-11-7-5,-6-3 4,-1-3 0,-5-6 4,-3-6 3,0 5-6,0-1 8,0 14-7,0 3 18,0 5 12,0 2-15,0 0-17,0 0-1,0 10-3,7 10 2,-1 5 2,0 5-3,4-4 3,-1 1-52,0-7-50,3-3-156,-1-11-132</inkml:trace>
  <inkml:trace contextRef="#ctx0" brushRef="#br2" timeOffset="270208.919">18500 13861 740,'0'0'165,"0"0"18,0 0-15,0 0-67,0 0-49,0 0-13,26-49-25,-13 49-8,5 0 2,-3 0 6,-2 3-13,-5 7 8,-8 11-7,0 4 5,0 1 24,-16 4-23,-4 1 12,1-9-1,4-1-2,6-6 12,7-5-11,2-3-11,0-1 0,18-6-4,5 0 6,9 0-9,0 0-10,-3-3-101,-6-3-116,-4-1-410</inkml:trace>
  <inkml:trace contextRef="#ctx0" brushRef="#br2" timeOffset="271399.5025">20405 13709 500,'0'0'242,"0"0"-98,0 0 25,0 0 6,0 0-77,0 0-1,-9-25-26,9 25-28,0 0-18,-3 0-24,-3 5-1,-1 12 8,-4 6-4,2-2 9,2 5-10,1-3-3,3 0 2,3-4 7,0 1-9,9-7 0,7-4-6,5-4 2,5-5 3,-2 0-3,2-3-17,-3-8-18,-4-8 27,-4 5 11,-7-5 0,-1-1 1,-6 3 2,0 4 2,-1 3 25,0 7-4,0 3 24,0 0-18,0 0-31,0 17-8,-1 9 8,-5 11 5,2 2-5,-1 0-3,4 2 3,1-10-58,0-6-69,10-9-165,13-10-284</inkml:trace>
  <inkml:trace contextRef="#ctx0" brushRef="#br2" timeOffset="272248.359">21558 13617 542,'0'0'194,"0"0"6,0 0-29,0 0-15,0 0-43,0 0-33,0-39-22,4 36-36,6 1-2,3-3-20,6 2 1,2 2-2,1-2 8,-4 3-7,-1 0 0,-5 0 0,-5 0-1,-2 3 1,-5 4 0,0 2-4,0 1 7,-12 3-3,-3-2 6,0 1-1,4-1-3,2-5-2,5 4 0,4-6-2,0-2-5,0 1-1,0 2 2,4-2 0,10 0 6,4 3 1,-2 2 1,-2 1-4,-1 4 3,-2 4-1,-3 0 5,-6 2-3,-2 1 21,0-3 2,-5-4 14,-6 0 1,-4 1-21,-6-4 13,-3-4-28,-3 0-4,1-6-18,0 0-114,5-10-193</inkml:trace>
  <inkml:trace contextRef="#ctx0" brushRef="#br2" timeOffset="273162.3113">18299 14548 63,'0'0'638,"0"0"-578,0 0 129,0 0-69,0 0-58,0 0 2,-7-73 2,-4 70-3,-2 3-16,-3 0-39,-3 0 8,1 7 6,-2 3-11,-1 3 16,3 4-7,1 0-12,7 2 0,7 1-2,3-3-6,0-1 0,13-4-3,11-4 3,8-6 1,-1-2-1,2 0 1,0-10 3,-11-6-4,-6 3 0,-4 0 2,-6-7 2,0 1 1,-3-1 3,0 3 16,-1 4-17,-2 7 30,3 2 0,-3 4-19,0 0-4,2 0-14,1 0-8,2 13 4,2 7 8,0 0-3,-1 3-1,1 0-3,-1-3-23,1 0-54,0-8-87,6-5-159,0-7-377</inkml:trace>
  <inkml:trace contextRef="#ctx0" brushRef="#br2" timeOffset="273620.2313">18623 14514 540,'0'0'207,"0"0"-62,0 0-47,0 0-73,0 0-3,0 0 22,6-2-8,-6 2 4,0 0 10,0 0 10,0 0-11,0 0-1,0 0 36,0 0-32,1-6 1,5-5-33,1 1-14,3 0-8,2 1 4,-1 6-1,1-1-1,1 4 2,-3 0-2,-7 17 0,-3 12 1,0 5-1,-21 2 8,1 0-3,-2-7-4,4-10 7,6-4-4,8-7 1,0-6-1,4-2 5,0 0 1,8 0-10,14 0 12,7 0-6,-2 0-12,-3 7 6,-4-2-106,-6 3-82,-7-5-266</inkml:trace>
  <inkml:trace contextRef="#ctx0" brushRef="#br2" timeOffset="274436.2434">20356 14379 796,'0'0'117,"0"0"57,0 0-8,0 0-102,0 0-25,0 0-26,1-3 12,-1 3-4,0 4-20,0 9 42,0 4-6,0 0-22,0 2 2,0-6-11,0-3-4,0 0-2,0-4-5,0-2 5,11 2 0,5-6 0,6 0-8,3 0-15,2 0 8,-1 0-5,-5 0-19,-3-10 23,-6 0 14,-5 1 2,1-2 9,-4 2-5,-2-1 17,-2 1 26,0 4-19,0 5 42,0 0-10,0 0-25,0 0-13,0 0-22,0 14 0,0 9 0,0 7 6,0 0-4,0-4-2,0-1-1,3 0-47,-1-5-99,2-7-117,-3-11-329</inkml:trace>
  <inkml:trace contextRef="#ctx0" brushRef="#br2" timeOffset="276245.0828">21813 14268 472,'0'0'152,"0"0"1,0 0-10,0 0-46,0 0-24,0 0 2,0 0 6,-1-10-67,-10 10 15,-5 0-9,1 0-16,-4 0 11,2 7 0,5 0 4,3 1 12,2-4-26,2 2 4,2 1-9,3 0 7,0-1-11,0 0 8,8 2-3,5-2 6,2 4-3,3 0-4,-2-1 1,-2 6 4,-4-3-6,-2 2 2,-5-4 4,-3 2 6,0-4-7,0-1 18,-3-2 8,-8-1-17,-2-4 7,-3 0-13,-3 0-6,0 0-2,3-16-91,5-9-85,10-4-139,1-3-413</inkml:trace>
  <inkml:trace contextRef="#ctx0" brushRef="#br2" timeOffset="276385.4898">21813 14268 611</inkml:trace>
  <inkml:trace contextRef="#ctx0" brushRef="#br2" timeOffset="276394.5146">21813 14268 611,'93'-54'193,"-70"38"-15,0 2-22,-7 5-42,-4 0-111,-7 8 5,-4 1-8,-1 0-173,-3 0-278</inkml:trace>
  <inkml:trace contextRef="#ctx0" brushRef="#br2" timeOffset="277264.4657">18356 15176 469,'0'0'132,"0"0"-47,0 0 74,0 0-42,0 0-45,0 0 19,13-10-1,-13 10-21,0-3 15,0-1-23,-4 2-28,-9-5-19,-1 3-10,-4 4 10,-1 0-2,-3 0-6,2 0 16,0 13-20,1 1 6,0 3-7,6 2 3,2 4-5,5-4 1,6 0-4,0-1 3,9-4-16,12-8 17,5-2 1,3-4 8,4 0-9,-7-7 0,0-7 1,-11-2-1,-1-1 8,-4 2-7,-3-2 1,-2 0 3,3 0-1,-3 1 1,-4 6 7,1 6 21,-2 4-12,0 0-1,0 0-20,0 10-7,0 10 7,0 4 2,0 3 0,3 2-4,4-2-63,7-1-43,1-10-141,4-6-226</inkml:trace>
  <inkml:trace contextRef="#ctx0" brushRef="#br2" timeOffset="277586.1315">18674 15221 704,'0'0'189,"0"0"-58,0 0 36,0 0-66,0 0-46,0 0 11,89-31-20,-83 31-45,-5 14 10,-1 8 7,0 3 14,-13 4 8,-5 3-21,-1-7 10,3-4 1,5-5-25,9-3 24,2-9-24,0-1-1,13-3 13,10 0-16,10-3 6,9-10-7,0 4-30,4-3-108,-5 2-139,5-3-492</inkml:trace>
  <inkml:trace contextRef="#ctx0" brushRef="#br2" timeOffset="278442.26">20387 14991 672,'0'0'211,"0"0"-33,0 0-8,0 0-50,0 0-59,0 0-28,0 0-8,0 6-20,0 8 8,-1 6 16,-2 0-28,0-1 13,3 1-8,0-4-5,6-2-1,10-5 3,5-5-3,4-3 0,4-1-17,1 0-8,-2-11-8,-3-6 8,-7-3 23,-5 0 2,-3 1 5,-6-1 13,-1 7-2,-3 3 42,0 7 12,0 3-27,0 0-25,0 0-18,0 16-1,0 11-8,0 2 16,0 4-14,0-2 0,0 2-102,0-10-98,2-3-283</inkml:trace>
  <inkml:trace contextRef="#ctx0" brushRef="#br2" timeOffset="279484.3553">21733 14858 572,'0'0'93,"0"0"90,0 0-56,0 0-29,0 0-2,0 0 12,-11-26-48,11 26 0,0-3-21,0 3-11,0 0-15,0 0-10,18 0-3,7 0 12,8 0-7,-2 0 2,-5 0-6,-7 0 2,-8 0 2,-2 0 5,-8 0-10,-1 3 11,0 4-11,0 3 40,0 7-5,-10 3-13,-4 5 4,-2 6-25,3 2 10,-1-4-11,1 1 4,4-6-7,4-2 3,2-7-31,0-4-35,3-5-63,0-6-83,0 0-108,0-12-259</inkml:trace>
  <inkml:trace contextRef="#ctx0" brushRef="#br2" timeOffset="279626.9715">21754 15020 624,'0'0'366,"0"0"-254,0 0 52,0 0-27,0 0-114,0 0-3,74-26-15,-34 16-5,-2-2-27,-8 5-154,-10-3-162</inkml:trace>
  <inkml:trace contextRef="#ctx0" brushRef="#br2" timeOffset="280632.1226">18436 15823 630,'0'0'158,"0"0"26,0 0-41,0 0-31,0 0-43,0 0-19,-76-30-16,57 30-5,-4 0-15,0 14-10,-3 2 4,5 4-3,-1-2-3,4 1-2,8 0 0,3 1-2,7-3 2,0-4-7,7 0 6,13-6-5,5-7 6,3 0 7,2 0-1,-1-7-3,-7-5-3,-5-2 2,-6-2 6,-5-1-4,-3 0 7,0-3 27,-3 4-14,0 3 15,3 3 14,-3 6-8,0 4-5,0 0-38,0 0 3,1 0-5,3 10-10,-1 10 10,2 4 3,1-1-3,0 2 0,3-1-30,0-7-80,1-5-63,3-7-195,4-5-525</inkml:trace>
  <inkml:trace contextRef="#ctx0" brushRef="#br2" timeOffset="281052.1835">18683 15894 29,'0'0'942,"0"0"-854,0 0 83,0 0-40,0 0-102,0 0-4,43-14 30,-26 14-49,-4 0 3,-5 0-9,-5 0 2,-3 6-5,0 7 4,-1 1-1,-12 1 18,-3 2-14,2-3 3,9-1-7,2 1 0,3-5 0,0-2-4,0 0 4,11 0 6,2 2 2,1-3-7,5 1 1,-3 0 2,-2 2 14,-8 1-15,-6-4 13,0 5 18,0-1-4,-6-3 4,-14-1-2,-5 1-16,1-7-14,-5 0-2,1-4-27,4-8-86,1 1-120,5 2-285</inkml:trace>
  <inkml:trace contextRef="#ctx0" brushRef="#br2" timeOffset="283886.3289">20516 15536 527,'0'0'167,"0"0"-103,0 0 117,0 0-63,0 0-62,0 0 11,0 0-4,10-13-40,-10 13 22,0 0-2,0 0-14,0 0 8,0 0-21,-12 0 11,-3 10 9,-6 2-34,2 5 12,0 0-11,4 7-2,3-4 0,-2-1 2,8 1-3,2-1 0,2 1-3,2-5-1,0 0 1,8-2 3,10-3-6,2-6 11,6-4-5,4 0 2,-2 0 3,-5 0-1,-7-3-4,-7-1 0,-6-3 15,-3-2-15,0-1 12,0 0 9,-8 0-18,-3 6 4,-8 1-6,2 3 4,-2 0-10,2 0-2,3 6-13,4 2-39,4-5-79,3 3-72,3-6-116,0 0-353</inkml:trace>
  <inkml:trace contextRef="#ctx0" brushRef="#br2" timeOffset="284802.1684">21785 15500 74,'0'0'630,"0"0"-562,0 0 121,0 0-53,0 0-38,0 0-1,-20-10-21,20 10-20,0-3-11,0 3-41,8-3-2,4-1 5,9 1-2,-2-1-1,1 1 0,-7 0 2,-7 3 1,-5 0-7,-1 0 0,0 10 4,-3 3 0,-11 4 6,0-2-7,-1-1-3,5 0 2,4-8 1,3 0-3,3-2 0,0 0-10,0-1 10,6 3-3,6 1 6,4-2-2,-2 3 4,0 5-5,-3-2 0,-2 3 8,-2 1-7,-5-2 12,-2 1 1,0-2 19,-2-2-18,-11-3 15,-2 0-1,-6-1-27,-6-3 10,-1-3-12,-2 0-50,2-3-79,2-13-245</inkml:trace>
  <inkml:trace contextRef="#ctx0" brushRef="#br2" timeOffset="285844.0091">18582 16607 493,'0'0'63,"0"0"53,0 0-15,0 0-10,0 0-24,0 0-19,0 0 8,-53-60-16,36 57 6,-2 3 22,0 0-28,-4 0-10,4 0-14,-4 12 16,6-2-7,1 3-14,2 3 9,9 1-15,2 3-2,3-3 2,0 4-3,8-6-2,19 2 1,2-7 1,5-3 10,1-7-12,-2 0 1,-8 0 0,-2 0 6,-8-15-7,-5-2 15,0-5-13,-2 0 5,-6 2 18,-2 0-11,0 4 21,0 10-9,0 1 26,0 5-8,0 0-39,0 0-5,0 3-9,5 13 3,3 6-5,2 1-8,3 2-48,3-5-91,1-6-207</inkml:trace>
  <inkml:trace contextRef="#ctx0" brushRef="#br2" timeOffset="286954.1176">18948 16593 216,'0'0'155,"0"0"-83,0 0 43,0 0-37,0 0 4,0 0 13,0-7-3,0 2-12,0 0-17,0-2-6,0 2 2,0 0-36,3 0-2,9-2-17,2 0 1,2 4 7,-4 0 9,1-1-6,-2 4 9,-5 0-23,2 0 8,-2 0-7,-1 4 3,-4 11-5,-1 2 13,0 3 1,-1 0 5,-11 0-13,-1-1 7,-1-6-7,6-5 0,3-1 0,2-5-6,3-2 1,0 0 7,0 0 5,0 0 16,3 0-21,10 0-1,5-2-5,1-5-2,-6 6 1,0 1-1,-7 0 0,0 0 0,2 1 0,-2 8 0,-1 1 0,-2 0 0,-3-1 1,0 2 8,0-5-8,0 2 15,0-6 2,-5 0-10,-2 1 13,-3-3-10,-2 0-10,-1 0 8,2 0-4,0 0-5,0 0 0,-2 0-19,-1 0-26,0 0-54,7 0-98,-2 0-120</inkml:trace>
  <inkml:trace contextRef="#ctx0" brushRef="#br2" timeOffset="287892.379">20720 16424 247,'0'0'380,"0"0"-282,0 0 68,0 0-48,0 0-23,0 0 18,1-22-11,-1 22-47,0 0 0,0 0-14,0 0-17,-10 2 2,-11 13-10,-3 2-3,3 5-7,5 0 0,7-1-4,6 5-2,3-4 1,3 2-6,21-4-1,8-1 5,7-8 1,3-5-16,-2-6-1,-7 0-2,-10 0 18,-7-3-4,-10-8 10,-6-1 0,0-3 11,0 0-15,-14 3 10,-3 5-11,-4 2 4,3 5-11,-3 0-2,4 7-30,3 6-55,5-1-112,3-5-178</inkml:trace>
  <inkml:trace contextRef="#ctx0" brushRef="#br2" timeOffset="288626.1104">22117 16213 582,'0'0'120,"0"0"-42,0 0 72,0 0-71,0 0-24,-84-12-1,67 12-16,-1 5-14,3 5 3,-2 0-17,6 1 10,-1 1 4,5-1-19,5 2 13,2 0-8,0-4-6,0 1 10,6 0-14,7 0 14,4 0 1,-1 0-13,-2-3 8,-3 6-2,-3-6 1,-2-1 20,-3 1-17,-1-4 12,-2 3 4,0-1-7,0 0 8,0-1-5,0 4-14,-7-3 8,-2-1-14,-2-1-8,-1-3-2,-3 0-76,3-7-48,3-12-145,6-8-421</inkml:trace>
  <inkml:trace contextRef="#ctx0" brushRef="#br2" timeOffset="288784.6114">22193 16148 821,'0'0'133,"0"0"32,90-53 1,-70 42-99,-9 5-52,-8 3-15,-3 3-13,0 0-104,-20 9-257,-16 8-465</inkml:trace>
  <inkml:trace contextRef="#ctx0" brushRef="#br2" timeOffset="289639.643">18617 17204 632,'0'0'60,"0"0"61,0 0-3,0 0-25,0 0-8,0 0 5,0-56-8,-14 45-20,1 5-21,-6 0 12,-5 6-22,-3 0 3,-7 0-18,4 12-15,6 2 14,6 0-12,6 0-2,5 5-2,4 0-4,3 1 4,0-3-3,14-2-16,12-4 19,0-1-2,6-7-10,1-3 4,-1 0-14,1-3 7,-4-11 0,-8-1 10,-7-2 6,-4 0 4,-6-3-3,2 0 13,-5 7-7,-1 6 20,0 5 23,0 2-33,0 0-5,0 0-12,1 13-13,1 7 9,3 1 3,2 6-19,2 0-33,6-3-109,-1-5-168,3-8-600</inkml:trace>
  <inkml:trace contextRef="#ctx0" brushRef="#br2" timeOffset="290149.1226">18945 17178 456,'0'0'408,"0"0"-266,0 0-13,0 0-58,0 0-26,0 0-23,36-43 1,-21 36-19,4 2 18,-2 5 7,-4 0-16,-7 0-4,-2 0-9,-4 5 3,0 7-5,0 2 8,-3 6-6,-12-4 13,-1 2-11,2-5 10,6-5-12,5-3 2,3-2-3,0-3 7,0 0-3,0 0 12,9 0-11,8 0 0,9 0-2,1 0 0,2 2 0,2 3-2,-1 0 0,-3 2-1,-8 0 9,-9 0-7,-9 3 8,-1 3 15,-8-1 38,-17 2-22,-3-3-3,0-5-12,0-2-23,1-4-1,1 0-1,0 0-45,5-7-64,6-2-158,0 1-221</inkml:trace>
  <inkml:trace contextRef="#ctx0" brushRef="#br2" timeOffset="293786.8339">20869 16992 64,'0'0'543,"0"0"-469,0 0 71,0 0-7,0 0-64,0 0 19,0 0 20,0 0-39,0 0-11,-9 0-18,-7 0-35,-5 0 3,0 3-5,-5 7 10,1 0-3,3 1-14,4 5 9,0-2-8,4 3 0,3 3 1,3 0-1,5 2-2,3 0 0,0-1-4,3-1 4,13-1 0,4-5 0,7-1 1,4-3 3,2-8-4,0-2 1,-3 0 3,-8 0-4,-6-8 3,-7-2-3,-4-1 15,-5-6-14,0 2 10,0-6-5,-8 12-3,-9 1 14,0 5-17,-4 3 0,2 0 0,1 5 0,5 5-5,4 2-32,-2 2-57,3-5-78,7-1-105,1-5-267</inkml:trace>
  <inkml:trace contextRef="#ctx0" brushRef="#br2" timeOffset="294791.6458">21955 16802 324,'0'0'371,"0"0"-222,0 0 45,0 0-69,0 0-17,0 0-24,-21-11-24,21 11-17,0-3-15,0 3-22,0 0 8,9 0-14,12 0 7,7 0 11,3 0-17,-2 0 9,-7 0-8,-7 0 2,-8 0-4,-2 3 0,-4 4 1,1-4 7,-2 4-4,0 0 7,0 5 6,-3 1-8,-10 7 24,-1-1-9,-1 2-16,2-1 9,1-1-15,3-2 3,1 0-5,1-4 7,0 0-7,2 2 0,1 0-6,-1-2-5,5 1-77,0-1-40,0-8-91,0 0-139,0-5-337</inkml:trace>
  <inkml:trace contextRef="#ctx0" brushRef="#br2" timeOffset="294957.5192">21885 17024 873,'0'0'155,"0"0"4,0 0-31,0 0-72,0 0-38,110-29 9,-61 21-22,-2 1-5,-4 0-12,-7 2-157,-13 3-134,-11-1-455</inkml:trace>
  <inkml:trace contextRef="#ctx0" brushRef="#br2" timeOffset="296068.6303">18638 17759 43,'0'0'404,"0"0"-319,0 0 43,0 0-8,0 0-10,0 0-33,13 0-11,-12 0-8,-1 0 15,0 0-18,1 0 3,-1 0-10,0 0 0,0 0 9,0-3-20,0-1-1,-2 1-27,-11-5-6,-2 7-3,-8-4 3,-2 3 0,-3 2 5,1 0-6,-2 7 4,4 2-3,4 5 2,8 2-5,1 0 0,10 4-2,2-3-1,0 1-7,21 0 10,7-4 0,5-5 2,5-1-2,1-5 0,1-3-1,-9 0-6,-5-3-17,-7-10 22,-4-3-1,-12-4 6,-3-3 4,0-2 0,0-1-6,0 2 21,0 12-6,0 1 16,0 6 25,0 5-31,0 0-18,0 0-8,0 8-16,0 12 8,0 7 12,3-1-6,6 7 2,1-2-84,0-1-38,0-5-189,-7-13-228</inkml:trace>
  <inkml:trace contextRef="#ctx0" brushRef="#br2" timeOffset="296562.1269">18984 17827 808,'0'0'142,"0"0"-23,0 0 2,0 0-66,0 0-29,0 0 5,0 0-20,-3 8 5,-4 1 26,0 5-35,3 5 11,4-5-10,0 1-7,3 3 2,16-6-2,6 2-1,4-6 0,3-6-2,-2 1-26,-1-3-40,-10 0 1,-3-8 48,-11-3 19,-3-9 8,-2 0 2,0 2 24,0 2 10,0 7 30,0 6 9,0 3 12,0 0-43,0 0-36,0 0-16,0 19-12,1 6 12,1 4 0,4 0-2,1 1-5,-3 0-82,1-5-80,-2-6-162,2-13-455</inkml:trace>
  <inkml:trace contextRef="#ctx0" brushRef="#br2" timeOffset="299832.2038">20891 17699 359,'0'0'127,"0"0"31,0 0 23,0 0-39,0 0-39,0 0-20,1-37-20,-13 35-41,-1-3 9,-4 5 1,2 0-17,-5 0-5,1 0-4,-1 5-3,1 2-2,7 0 0,3 1-1,3 0 0,6-2-9,0 1 4,0-1-3,12 1 8,7 1 8,9 0-5,4 0 6,5 1-6,-3 2 2,0 2-5,-8 2 0,-6 2 1,-5-2-1,-8 3 0,-5-1 6,-2-2 2,0 1-6,-9 0 7,-10-4 0,-5 0 7,1-3-3,2 0-11,4-9 5,4 0 0,3-3-6,0-14 9,5-8-4,5-2-5,0-4 14,2 5-15,11 1 3,4 4 4,0 4-3,1 5-1,-1 1-3,-7 2 0,-4 1-2,-2-1-42,-2 0-46,-1 0-72,-1 1-61,0 1-242</inkml:trace>
  <inkml:trace contextRef="#ctx0" brushRef="#br2" timeOffset="300874.5208">21809 17547 750,'0'0'98,"0"0"70,0 0-87,0 0-14,0 0-16,0 0-11,0 0-16,6-72 2,11 66-16,2-2 11,1 5 3,3-3 7,-2 3 5,3 3-26,-4 0 1,-5 0-11,-4 0 0,-8 9 0,-3 5 0,0 4 0,-18 2 5,-3 1 6,-2-3-3,3 0-6,8-6 2,1-1-4,8 0 0,3-8-4,0 0 3,0 1-7,0-4 8,14 0 5,4 0-4,4 0 5,0 4-6,-2 4 4,-1 3-7,-4 5 4,-5-1-1,-2-1 17,-6 1-2,-2-4 17,0-1 5,-10-2-5,-6 1 7,-2-5-24,-3 0 0,2-3-14,-2-1-1,-4 0-45,-5 0-102,-6-1-148,0-7-452</inkml:trace>
  <inkml:trace contextRef="#ctx0" brushRef="#br2" timeOffset="301894.607">18760 18265 655,'0'0'116,"0"0"28,0 0-19,0 0-66,0 0-3,0 0 2,0-10 7,0 2-26,-1 2-20,-8-4 15,-5 3-19,-2-1-13,-3 7 22,-3 1-16,-5 0 3,1 0-2,0 7-7,7 5 5,3 1 1,3 5-6,6 2 5,4 5-6,3-2-1,0-1 0,16 0 3,8-5-3,5-4 3,-2-4-1,0-6 0,-4-3-1,-3 0-1,-8 0 0,-5-12 0,0-5 6,-2-11 1,-2 1-5,-2 0 4,2 5-5,1 10 17,-4 6 14,0 4-11,0 2-2,0 0-19,3 0-1,-3 18-15,4 11 15,3 2 1,1 5 0,2-3-22,7-2-38,-2-8-82,4-9-100,2-10-144</inkml:trace>
  <inkml:trace contextRef="#ctx0" brushRef="#br2" timeOffset="302216.3122">19061 18285 597,'0'0'292,"0"0"-269,0 0 97,0 0-58,0 0-40,0 0 54,7 47-22,-7-25-10,0 1-30,2-6 1,10-1 2,6-10-12,-3-2 6,3-4-10,-6 0 4,1-1 5,-2-11 8,-5-5 34,-2 7-8,-1-1 8,-3 8-1,2 3-12,-2 0-13,0 0-26,4 15-10,-3 14 10,1 5-3,2 5-1,2 0-62,7-5-78,1-6-96,7-14-205</inkml:trace>
  <inkml:trace contextRef="#ctx0" brushRef="#br2" timeOffset="303041.7426">20814 18244 219,'0'0'328,"0"0"-237,0 0 60,0 0 5,0 0-71,0 0-4,10-48-25,-19 42-16,-4 1-2,-5 2-6,-5 3-32,3 0 16,-1 3 2,2 7-9,8 1 3,2 5-11,9-7-1,0 4-3,0-2-5,12-1 8,6-1 9,6-2-6,1-3 3,2-3-5,-3-1 4,-11 0-1,-5 0-3,-5 0 2,-3 0 2,0 0 8,0 0 10,-8 8-19,-11 4 0,-3 6-4,2 7 1,5-2-1,9 2 0,6-3-10,0-2 8,2-3-3,12-7 5,6-8-1,4-2 7,0 0 3,-3-10 12,-5-9 5,-7-4 3,-6-3 2,-3-4-5,0 0-26,-12 4-3,-6 10-16,0 12-45,-1 4-44,5 0-112,4 0-204</inkml:trace>
  <inkml:trace contextRef="#ctx0" brushRef="#br2" timeOffset="303866.0118">21821 18115 78,'0'0'259,"0"0"-205,0 0 50,0 0-64,0 0-7,0 0 29,3-5 31,-2 5 21,-1 0-30,0-1-18,0 1-3,0 0-32,0 0 10,0 0-5,0 0 1,0 0 18,0-3-15,0 3 4,0-3-20,0 1-20,0 1 10,0-1-13,0 2 1,-1 0-2,-10 0 3,-2 0 2,-2 0-5,0 5 0,2 4 3,3 5 0,6-4-6,4 2 3,0-2-12,0 1 12,4 0 0,9 1 1,3 0-2,0-1 4,2-2-1,0-2 8,-3-3-5,0 2 4,-5-3 3,-2 4-5,-1-3 7,-5 6-9,-2-1 13,0-2 2,0 3-11,0 0 19,-2-1-2,-8 1-17,-1-3-1,-3-1-8,0-4-13,-2-2-30,1 0-93,0-12-74,9-14-125,4-11-387</inkml:trace>
  <inkml:trace contextRef="#ctx0" brushRef="#br2" timeOffset="304032.3147">21929 18073 756,'0'0'114,"0"0"64,102-33-7,-68 24-79,-3 1-8,-8 5-30,-10-3-38,-8 6-6,-5 0-10,0 0-14,0 0-130,-21 6-217,-7 4-226</inkml:trace>
  <inkml:trace contextRef="#ctx0" brushRef="#br2" timeOffset="305233.0955">18790 18988 912,'0'0'10,"0"0"0,0 0 31,0 0-9,0 0-19,0 0-9,-26-36 20,15 36 0,0 0 0,-8 0-13,0 0-4,-3 0 11,3 0 5,4 4-10,0 4-6,3 6-4,2-1 4,-1 4-1,8-3-5,3-4 4,0-2-3,5-7-2,14 5-1,5-6-1,5 0 2,5 0 20,-5 0-19,-2 0 8,-6 0-7,-4 0 0,-7-10 9,-2-7-8,-4 5 13,0-4 41,-2 5-21,-1 3 20,1 7-13,-2-2-21,0 3 17,1 0-21,-1 0 6,3 0-10,1 0-14,2 0-4,5 6 1,4 7 3,5 1-1,2 1-4,1-2-41,2-6-59,-1-4-138,-4-2-185</inkml:trace>
  <inkml:trace contextRef="#ctx0" brushRef="#br2" timeOffset="305747.6014">19219 18937 920,'0'0'48,"0"0"-12,0 0 122,0 0-49,0 0-59,0 0 4,6-6-29,-6 6-12,0 0-13,0 3 1,0 7-1,-1-1 10,1 3-9,0-4 4,0 3-1,0-2-4,11 0 1,10-3 1,3-4-2,6-2 0,0 0-14,-3 0-16,-6-8 5,-6-6 17,-6-2 8,-5-3 0,1 3 13,-2 2 6,-2 8 22,-1 5 22,0 1-18,1 0-39,4 11-6,-1 14-2,6 1 2,-4 1 0,4-8-2,-4-6-55,3-9-138,-9 2-321</inkml:trace>
  <inkml:trace contextRef="#ctx0" brushRef="#br2" timeOffset="306820.5763">20763 18862 276,'0'0'353,"0"0"-341,0 0 107,0 0 17,0 0-80,0 0-14,0 0 7,45-55 5,-41 46 20,1 2-15,-4 1 1,1 1-16,-2 1-16,0-3 16,0-1-36,-6 0-4,-8 2-4,-5 0 5,-1 5-5,-2 1 6,1 0-4,2 0-4,5 0-2,4 9 4,3 2-1,5 2-7,2 1 3,0 1 4,5 2-5,15-3 5,7 0 2,6-3 2,5-4 2,-3-3-1,-1-4-4,-8 0 1,-8 0 0,-11 0 3,-4 0-2,-3 0 4,0 0 13,0 0-13,0 3-6,-6 5-6,-12-1 6,-6 8-4,1 0 8,2 3-3,7 0-1,8 2 0,6-1 0,0-3-3,6-2 1,17-5 1,5-3 2,7-3-1,5-3 4,-1 0 1,-4 0-2,-9-13 0,-10-4-2,-13-8 8,-3-2-9,-5 3 1,-14 3-3,-6 10-16,-3 6-17,5 5-63,7 0-116,13 0-102,3 0-367</inkml:trace>
  <inkml:trace contextRef="#ctx0" brushRef="#br2" timeOffset="307706.5276">21910 18663 681,'0'0'82,"0"0"16,0 0 56,0 0-44,0 0-55,0 0 13,-18-35 9,18 33-23,0-1-9,0 0-23,0-1-12,17 1-5,8 1-1,6 2-4,2-3 0,0 3 4,-6 0-3,-6 0 3,-8 0-1,-3 0 6,-5 0-8,-2 3 11,-2-1-5,-1 5 0,0 1 9,0 4-9,0 5 19,0 3 4,-4 4-19,-2 5 8,-6-1-11,2 1-5,-3 0 10,5-2-8,0-4-4,1 0 0,0-3 2,4-3-3,-2-1 0,3 0 2,-1-1-4,3-3-3,0-4-2,0 0-49,0-6-68,0 0-49,0-2-126,2 0-133</inkml:trace>
  <inkml:trace contextRef="#ctx0" brushRef="#br2" timeOffset="307879.1326">21955 18866 989,'0'0'52,"0"0"87,0 0 39,0 0-111,0 0-54,0 0-7,131-23 3,-71 15-9,-5 1-51,-13 2-114,-14-2-155</inkml:trace>
  <inkml:trace contextRef="#ctx0" brushRef="#br2" timeOffset="320101.1287">19768 10182 288,'0'0'69,"0"0"8,0 0-11,0 0 31,0 0-28,0 0 42,0 0-50,-28-11 12,18 8-35,1 3-14,-2 0-24,-5 0-16,-5 0-145,-5 0-195</inkml:trace>
  <inkml:trace contextRef="#ctx0" brushRef="#br2" timeOffset="320258.7159">19404 10159 602,'0'0'6,"0"0"-5,0 0-1,0 0-1,-106-41-83,75 38-164</inkml:trace>
  <inkml:trace contextRef="#ctx0" brushRef="#br2" timeOffset="320482.6376">18588 10126 218,'0'0'53,"0"0"31,0 0-33,-80-3 9,65-2-14,-9 0-34,-3 1-12,-1 4 0,-4 0-8,1 0 8,-5 0-54,-1 0-33,-2 0-90</inkml:trace>
  <inkml:trace contextRef="#ctx0" brushRef="#br2" timeOffset="320624.6847">17990 10144 147,'0'0'69,"0"0"-38,0 0 34,0 0-22,-85 21-43,66-15-25,-8 1-191</inkml:trace>
  <inkml:trace contextRef="#ctx0" brushRef="#br2" timeOffset="320757.8276">17603 10235 273,'0'0'67,"0"0"-47,0 0 15,0 0 6,0 0-41,0 0-98</inkml:trace>
  <inkml:trace contextRef="#ctx0" brushRef="#br2" timeOffset="321038.2969">17248 10565 616,'0'0'99,"0"0"-35,0 0 30,0 0-29,0 0-33,-42 75-31,36-51-2,0 2-11,0 7-78,-5 0-66,1-3 36,5 6-32,-1-5 59,3 4 27,1-5 61,2-4 5,0-2 94,0-3 18,7-4-25,2-2-34,0 1 5,3 1-1,-5-1-37,2 4-20,3-3-5,2-1-91,4 0-202</inkml:trace>
  <inkml:trace contextRef="#ctx0" brushRef="#br2" timeOffset="321196.7177">17603 11275 747,'0'0'180,"0"0"-170,0 0-9,0 0-1,0 0 0,105 0-86,-60 0-120,0 0-151</inkml:trace>
  <inkml:trace contextRef="#ctx0" brushRef="#br2" timeOffset="321343.9251">18121 11262 682,'0'0'63,"0"0"60,0 0-30,94-16-32,-66 13-54,-2 3-7,6-4-2,1 3-156,-5-2-169</inkml:trace>
  <inkml:trace contextRef="#ctx0" brushRef="#br2" timeOffset="321510.8072">18919 11304 1046,'0'0'50,"0"0"-35,0 0 4,83-32-19,-59 32-2,-7 0-75,-5 7-138,-4-1-250</inkml:trace>
  <inkml:trace contextRef="#ctx0" brushRef="#br2" timeOffset="322244.0935">19858 10198 509,'0'0'114,"0"0"-79,0 0 3,0 0-20,0 0 12,103-36-7,-66 35 29,4 1-15,-2 0-25,2 3-11,3 11 3,-3 6-4,1 4-2,1 2-18,0 0-11,5 1 22,1 2-15,2-2-13,-5 2-14,-9 0 37,-10 0-2,-10 3-31,-7 0 12,-6 2 22,-1-4 1,-1-1-117,-1 1 112,1-4-1,-2 7 18,0-3-7,0-1 7,-2 1 10,-15 3 5,-5-2 22,-7-2 6,-6 1-32,1-4 29,3-6-4,1-1 25,0-2 22,-1-3 3,-3 2-20,-8-2-38,-7-2-19,-2-2-9,-2 0-3,6-6-39,8-1-105,5-3-173</inkml:trace>
  <inkml:trace contextRef="#ctx0" brushRef="#br2" timeOffset="322912.3683">17435 10222 541,'0'0'81,"0"0"53,0 0 37,0 0-48,0 0-13,0 0-24,0-24-14,0 24-16,0 0-41,0 0-11,0 4-4,0 13 0,0 4 7,0 7-5,0 1 1,0 0-3,0 0-4,0-4-41,0-5-84,0-6-112,0-9-75</inkml:trace>
  <inkml:trace contextRef="#ctx0" brushRef="#br2" timeOffset="323250.5298">17415 10154 842,'0'0'70,"0"0"55,0 0-13,0 0-50,32-80-26,-12 73-14,0 4 1,1 3-23,-4 0 18,-2 1-18,0 16-15,-8 2 14,0 3 2,-5 1-3,-2-4 1,-6 1 1,-15-3 8,-4 0 3,2-7-8,7-4 8,7-4 3,9 0 5,0-2 3,0 0-7,0 0 16,9 0-5,17 2 8,8 8 15,12 4-41,3 2-8,4 4-46,-1 5-166,-4-4-199</inkml:trace>
  <inkml:trace contextRef="#ctx0" brushRef="#br2" timeOffset="323984.5203">22364 10126 349,'0'0'261,"0"0"-179,0 0 30,0 0-6,0 0-62,0 0-2,10-4 13,-10 4-9,0 0-11,0 0-31,0 0-4,0 0-2,0 0-67,-7 3-43,-2 4-81,-2-4-274</inkml:trace>
  <inkml:trace contextRef="#ctx0" brushRef="#br2" timeOffset="324194.3943">22364 10126 639,'113'13'87,"-113"-13"32,0-4-18,0 4-29,0 0-53,0 0-18,0 0-1,-6 0-1,-9 0-30,-3 0-63,-4 0-87,-7 0-92</inkml:trace>
  <inkml:trace contextRef="#ctx0" brushRef="#br2" timeOffset="324359.9464">22235 10159 470,'0'0'153,"0"0"-53,0 0 12,0 0-18,0 0-66,-98 0-27,72 0 2,-3 0-3,-6 2-39,-2 5-95,-3 1-99</inkml:trace>
  <inkml:trace contextRef="#ctx0" brushRef="#br2" timeOffset="324554.013">21695 10212 567,'0'0'114,"0"0"-61,0 0 40,0 0-30,0 0-54,0 0 3,-80-30-11,63 30-1,-3 0-24,-6 0-89,1 0-48,-4 3-78</inkml:trace>
  <inkml:trace contextRef="#ctx0" brushRef="#br2" timeOffset="324969.2027">21357 10224 277,'0'0'111,"0"0"-21,0 0 33,0 0 2,0 0-34,0 0-39,-55 3-20,47-3-3,0 0-10,-2 0-17,-3 0 3,-7 5-5,1 4-4,-9 4-1,1 1-49,1 3-11,4-1 12,7 4-33,1-1 11,5 1 30,1-3 15,-2 3 13,2-4 14,2 1 3,1 0 5,4 0-4,1 5 36,0 4 7,-2 4-8,-1 0-7,-2 5-11,-1-2 4,-1 1-7,5-1-12,0-3-1,2 0 1,0-1 5,6-3-3,12 3-5,2-5-5,6 2-48,-1-2-29,-1-2-19,-1-1 49,-4 0-1,2-2 16,1 1-16,1-8-63</inkml:trace>
  <inkml:trace contextRef="#ctx0" brushRef="#br2" timeOffset="325154.3866">21512 11090 88,'0'0'87,"0"0"-15,82 14 11,-57-11-11,-4 0-7,3-3-12,-3 0 4,3 0-34,-3 0 1,4 0-5,0 0-2,1 0-17,2 0-2,-3 0-1,-2 0-67,-4 0-91,0-6-177</inkml:trace>
  <inkml:trace contextRef="#ctx0" brushRef="#br2" timeOffset="325559.5561">22393 10403 307,'0'0'26,"0"0"13,0 0 24,0 0-15,0 0-7,101-36-4,-81 32-19,1-2 0,-6 6-18,-3 0 6,0 0 7,1 0-8,8 0 17,8 6-12,5 3-10,3 2-4,-3 3-24,-2 3-7,-4 4 4,-4 3-29,-2 0 52,-1 4-11,-4 0-54,-3-2-61,-6 1-30</inkml:trace>
  <inkml:trace contextRef="#ctx0" brushRef="#br2" timeOffset="325708.2955">22907 10836 105,'0'0'75,"0"0"3,0 0 9,-75 73 13,39-63-53,-4-4-13,-4-3-13,-3-3-21,3 0-131</inkml:trace>
  <inkml:trace contextRef="#ctx0" brushRef="#br2" timeOffset="326609.5802">23512 10057 266,'0'0'83,"0"0"-51,0 0-24,0 0 30,0 0-12,0 0 16,25-21 11,-23 18 21,-2 3 7,0-2 20,0 2-4,0-5-30,0 2-42,-8-1-9,-3 1 6,0-2-5,-1 5 6,-4-4 4,-3 4-3,-3 0-3,0 0 4,-2 0-7,1 9 7,6 3-2,-2 7-21,4 3 6,1 4 4,5 1-9,3-3 7,6 1-8,0-3 0,0-8-2,10 1-8,9-6 8,2-5 2,9-4 16,0 0-10,2 0-8,-3 0 0,-6 0-1,-3 0 0,-8 0-2,-1 0 1,0 0-2,-4 0 1,-1 0-2,-2 9-3,-2 5 8,0 5-7,-2-2 7,0 0 0,0 0 2,0-5-4,-10-5 5,-3 1 7,-3-3 5,-3-2-4,1 0 5,-3-3-14,3 0-2,-1 0-17,3-13-58,3-4-42,7-8-42,6-1-124,0-8-195</inkml:trace>
  <inkml:trace contextRef="#ctx0" brushRef="#br2" timeOffset="326767.9706">23653 10043 554,'0'0'101,"0"0"-9,0 0 44,0 0-57,82-20-37,-77 20-32,-5 0-10,0 0-58,-10 8-149,-15-2-281</inkml:trace>
  <inkml:trace contextRef="#ctx0" brushRef="#br2" timeOffset="328238.4753">17824 10436 104,'0'0'100,"0"0"-100,0 0-48,0 0-21</inkml:trace>
  <inkml:trace contextRef="#ctx0" brushRef="#br2" timeOffset="329228.3434">20114 10905 326,'0'0'23,"0"0"-23,0 0 14,0 0 24,0 0-32,0 0-6,0 0-35,0-3-162</inkml:trace>
  <inkml:trace contextRef="#ctx0" brushRef="#br2" timeOffset="335408.4367">19907 11296 326,'0'0'39,"0"0"-16,0 0 34,0 0 40,0 0-30,0 0-1,0 0-3,-4 0-20,4 0 18,3 0-31,-2 0-30,-1 0-6,0 0-75,0 0-135</inkml:trace>
  <inkml:trace contextRef="#ctx0" brushRef="#br2" timeOffset="335602.1842">19714 11771 529,'0'0'39,"0"0"36,0 0-15,0 0-34,0 0-13,0 0 0,2 33-13,-1-27-22,-1-5-125</inkml:trace>
  <inkml:trace contextRef="#ctx0" brushRef="#br2" timeOffset="335954.7927">19821 11451 352,'0'0'84,"0"0"7,0 0-10,0 0-38,0 0 1,0 0 9,1 0-25,-1 2-6,0 1-19,0 10 1,0 7-4,0 5-8,0 7-44,0 4-45,0 0-63,0 1-59</inkml:trace>
  <inkml:trace contextRef="#ctx0" brushRef="#br2" timeOffset="336111.8084">19808 11843 222,'0'0'111,"0"0"10,-13 79-28,9-57-19,2-4-16,0-5-20,2-4-3,0-4-14,0-3-21,0 1-9,5-3 1,5 0-92,-4 0-199</inkml:trace>
  <inkml:trace contextRef="#ctx0" brushRef="#br2" timeOffset="336261.5666">19835 11933 402,'0'0'0,"0"0"-174</inkml:trace>
  <inkml:trace contextRef="#ctx0" brushRef="#br2" timeOffset="336475.2014">19919 11425 572,'0'0'129,"0"0"-99,0 0 111,0 0-61,0 0-39,0 0-22,-3-25-17,9 22 9,3-1-9,3-1 10,1 0-12,2 0-21,6-2-54,1 0-116,7-2 5,0-2-179</inkml:trace>
  <inkml:trace contextRef="#ctx0" brushRef="#br2" timeOffset="336662.84">20201 11314 149,'0'0'191,"0"0"-56,0 0-41,0 0-26,0 0-20,103-35-1,-75 28-23,2 4-8,1-1-5,-1 1-11,5-2-2,-3 0-46,4-1-97,-3-1-189</inkml:trace>
  <inkml:trace contextRef="#ctx0" brushRef="#br2" timeOffset="336813.5665">20748 11222 308,'0'0'94,"0"0"24,0 0-15,99-22-19,-72 20-38,-4 0-10,4 2-28,-2 0-8,1 0-6,1 0-107,-3-3-258</inkml:trace>
  <inkml:trace contextRef="#ctx0" brushRef="#br2" timeOffset="336963.6452">21290 11198 230,'0'0'306,"0"0"-250,0 0 29,0 0-25,89-2-50,-59 2-10,1 0-28,-1 0-126,-3 0-255</inkml:trace>
  <inkml:trace contextRef="#ctx0" brushRef="#br2" timeOffset="337115.6121">21734 11209 480,'0'0'152,"0"0"-69,0 0 21,0 0-40,0 0-12,0 0-46,67 3-2,-53 4-8,0 3-59,-5-1-77,-2 2 34,0 0-7,3-2-125</inkml:trace>
  <inkml:trace contextRef="#ctx0" brushRef="#br2" timeOffset="337415.6357">21915 11364 166,'0'0'143,"0"0"-38,0 0 6,0 0-41,0 83-5,0-63-4,0-1 6,0 1 4,0 0-46,0-3-11,0 2-14,4-2-2,0 2-32,-2 1-25,-2 1-13,1-1 22,1 0-20,4-6 42,2 1 15,2-5 10,-4 2 3,0-5 3,-2 0 2,-1 0 20,-1-4-9,-2 4 10,0-4 9,0 6 21,0-5-1,0-1-37,0 4-18,0-3-17,0-1-66,0 3-31,-2-5-155</inkml:trace>
  <inkml:trace contextRef="#ctx0" brushRef="#br2" timeOffset="337573.467">21895 11880 37,'0'0'410,"0"0"-335,0 0 13,0 0-54,0 0-29,0 0-5,-47 0-34,33 0 5,-5 0-16,5 0-43,-2 3-72</inkml:trace>
  <inkml:trace contextRef="#ctx0" brushRef="#br2" timeOffset="338001.7593">21488 11926 260,'0'0'116,"0"0"-40,-104 0 0,71 0-1,1 0-22,4 0 1,3 4 8,1 1-22,4-1-19,0 4 21,-3-3-20,0-1-13,0 2-2,-2 1-5,-1-4 1,3 1-3,3 1 1,1 0-4,1-2-5,4 2-18,-2-1-16,1-1-43,-1-3 3,1 0-6,-5 0-11,-2 0 32,-1 0-5,0 0 72,2 0 40,6 0 62,6 0-37,2 0-30,1 0-31,-5 0 3,-2 0-7,-2 0 0,-6 0 0,-1 0-3,-1 0 0,1 0 2,-1 0-17,3 0 10,3 0-4,1 0-21,2 0-41,0 0-146</inkml:trace>
  <inkml:trace contextRef="#ctx0" brushRef="#br2" timeOffset="338581.08">20075 12035 332,'0'0'108,"0"0"-4,0 0-18,0 0-47,0 0-39,0 0-21,-50 0-21,39 0-10,-2 6 10,0-2 15,4 5 15,3-5 12,1 0-1,1-1-34,-2-3-4,0 0 29,-6 3 3,-3 0 7,-2-2 6,2 2-2,0-3 7,8 3 6,1-1 25,5 0 26,1-2-3,0 0 6,0 0 12,0 0 21,0 0-37,0 0-27,0 0 20,3-2-36,-3 0 2,0-4 26,0 5-50,0-2 13,0 3-15,0 0-10,0 0-20,0 0-20,-5 0-3,-5 0 11,-1 0 11,1 0-26,1 0 37,3 4-5,2-1-12,4 4 1,0-4 1,0-1 27,0-2-17,0 0 25,0 0 0,0 3 0,0-1-64,0-2-331</inkml:trace>
  <inkml:trace contextRef="#ctx0" brushRef="#br2" timeOffset="343285.9383">17188 11701 346,'0'0'76,"0"0"63,0 0-40,0 0-36,0 0 22,0 0-13,0 0-21,6-11 0,-6 11-19,0 0 10,0 0 7,0 0-8,0 0 5,0 0-7,0 0-14,0-2 3,0 2-19,0 0 4,0 0-4,0 0-5,0 0 3,0 0-4,0 0-3,0 0 14,0 0-10,0 0 12,0 0 3,0 0-15,0 0 19,0 0-3,0 0-7,0 0 13,0 0-22,0 0 10,0 0 2,0-3-14,0 3 18,0 0-4,0 0-2,0 0 11,0 0-15,0 0 11,0 0-8,0 0-7,0 0-3,0 0-3,0 0 2,0 0 1,0 0 1,0 0-4,0 0 0,0 0-7,0 0 6,4 5-8,1 10 9,1 1 3,1 0 3,-1 1-6,-1 0 0,1-1 3,-2-2-3,1 2 0,-1 0 2,0-3-6,-1-4 9,-1 2-5,1-5 0,-3 2 2,0-5-2,3 0 0,-3 0 0,1 1-3,1-1 8,-2 4-5,3-4 0,-3 4 0,0-4 0,5-1 0,-5-1 1,0-1-4,0 0 9,0 0-6,0 0 0,0 0 4,0 0-1,0 0-2,0 0 0,0 0 5,0 0 0,4 0-6,-4 0 0,0 0 0,0 0-1,0 0 1,0 0 0,0 0-6,0 0 14,0 0-8,0 0 0,0 0-1,0 0 0,0 0 1,0 0 0,0 0-5,0 0 9,0 0-4,0 0 0,0 0 3,0 0-3,0 0 0,0 0 0,0 0-6,0 0 5,0 0 1,0 0 0,0 0 3,0 0-3,0 0 0,0 0 0,0 0-2,0 0 8,0 0-6,0 0 0,0 0 4,0 0-4,0 0 0,0 0 0,0 0-5,0 0 5,0 0 0,0 0 0,0 0-3,0 0 3,0 0 0,0 0-13,0 0 8,0 0-32,0 3-2,0 0-15,0 2-16,0 1-50,0 0-132,0-1-127</inkml:trace>
  <inkml:trace contextRef="#ctx0" brushRef="#br2" timeOffset="344935.7008">17313 11896 87,'0'0'174,"0"0"-103,0 0-16,0 0 21,0 0-28,0 0-6,-6 7 12,4-7 2,0 2-7,0-2 0,1 0 4,1 0 10,-2 0-25,2 0-4,0 0 3,0 0-21,0 0 11,0 0 6,0 0-25,0 0 7,0 3-11,0-2 0,0 3 22,0 1-16,0-4-3,0 2 4,0 0-7,3-2 15,-1-1-3,0 0-7,-2 4 7,2-4-15,-2 0 12,1 3 3,1-3-14,-1 3 13,2 0-4,1 5-6,-1-3 4,3 5-5,-6 4 1,3-1 5,-2-1-9,3-2 9,-2-3-10,-1-3 3,1-1-5,-2-3 10,1 0-7,1 0 15,-1 0 1,1 0 14,0 0-10,3-3-13,0-8-5,7 1-2,-5 0-1,4-2 0,5-3 1,1 1-1,0-3 0,6 0 3,-1-1-9,7 0 11,-3-2-5,4 3 0,5-3-3,-1 4-3,1 0-3,-5 2-2,-7 1-3,-4 3-14,-7 3 8,0 0-2,-6 2 1,-2 0 16,0 2 0,-1 1 5,0 0-4,-1 0 11,1-1-7,-1 0 0,1-2-1,-2 5 1,0-2 0,1 2 3,0-3-6,-1 2 6,2-5-3,-1 4 0,1-4 2,0 4-2,0-1 0,2 2 0,-1-2-2,-2 1 3,-2-1-1,4 3 0,-4 0 4,0 0-4,1 0 0,-1-3 3,3 3-9,2-2 6,-2-1 0,4 0 0,-3-1-4,2 2 4,0-2 0,1 0 3,1-3-6,0-2 3,2 2 0,-2-3 0,4 7 4,-9-3-4,2 3 0,3-2 1,1-1-5,1 0 6,3-4-2,3 0 0,-6 3 4,0 3-4,0-1 2,0-2 0,2 0 7,3-2-8,0 2 10,-5 3 2,1-1-9,-6 1 2,-5 4-6,0 0 0,0 0-3,0 0-39,0 0-131,-4 0-253</inkml:trace>
  <inkml:trace contextRef="#ctx0" brushRef="#br2" timeOffset="353639.6554">17859 12344 496,'0'0'120,"0"0"-47,0 0 73,0 0-44,0 0-25,0 0-21,0 0 14,0 0-16,0-22-21,0 22-4,0 0-16,0 0 0,0 0-1,0 0-8,0 0 1,0 0-4,7 13 12,6 0 2,0 7-12,2 0 4,3 4-6,-3-2 2,4-1-1,0-6-1,2-5-1,2-6 11,0-4-11,3 0 26,7-3 5,2-17-4,7-7 9,6-2-14,4-4-1,5 0 0,-5 6-19,0 1 5,-8 6-2,-7 6-2,-13 2 5,0-1-6,-7 7-2,-3-2 0,-5 5-2,-3 3-2,-6 0-37,0 0-54,0 0-136,0 0-289</inkml:trace>
  <inkml:trace contextRef="#ctx0" brushRef="#br2" timeOffset="359264.4745">17948 13101 627,'0'0'22,"0"0"1,0 0 37,0 0 58,0 0-31,0 0-22,35-40-22,-34 40 9,-1 0-12,0 0-8,0 0-14,2 0-10,1 0-6,3 4 3,4 12 3,1 1 23,-1 3-24,3 0 13,-1 4-3,3-2-15,-1-2 9,-2-1-7,3-5-1,-6 0 4,1-11-7,0 0 7,5-3-3,8 0 8,11-14 23,12-11-11,9-9-13,5-5-2,3-5-6,2-2-2,3 5 1,-12 0-1,-9 15-2,-19 9-3,-13 7 2,-12 7-15,-3 3-40,0 0-51,0 0-151,-15 8-93</inkml:trace>
  <inkml:trace contextRef="#ctx0" brushRef="#br2" timeOffset="366253.9165">17887 13690 103,'0'0'128,"0"0"-51,0 0 3,0 0 27,0 0-7,0 0-39,0 0-1,-3-23 42,3 23-26,-1-4-4,1 4-17,0 0-2,0 0 1,0 0-16,0 0-6,0 0-21,4 0-7,14 0 13,11 7 0,7 3 5,-1 6-6,1 4-10,-2 2 7,-2 2-8,-8 2-5,1-2 0,-12-2 0,-2 2-10,-10-2-50,-1 2-59,-6-7-29,-12-4-52,0-6-44,5-7-279</inkml:trace>
  <inkml:trace contextRef="#ctx0" brushRef="#br2" timeOffset="366539.5185">18171 13643 848,'0'0'33,"0"0"29,0 0 47,0 0-27,0 0-27,0 0-34,-84 20-11,42 21 13,-7 5 18,0 6-23,0-3 7,7 0 6,0-6-18,6-6 1,2-3-6,3-2-8,1-8 0,6-1 0,2-4-9,8-2-56,5-4-86,5-6-139,2-7-462</inkml:trace>
  <inkml:trace contextRef="#ctx0" brushRef="#br2" timeOffset="368452.2999">17700 14555 538,'0'0'43,"0"0"-42,0 0 45,0 0 53,0 0-28,0 0-12,0 0 1,0 0-5,0 0-7,0 0-27,0 0 16,0 0-6,0 0 8,0 0 0,0 0-13,0 0 5,0 0-4,0 0-10,0 0 4,0 0-2,0 0 2,0 0-1,0 0-13,0 0 12,0 0-6,0 0-3,0 0 3,0 0-7,0 0-3,0 0 8,0 0-10,0 0 6,0 0-6,0 0 2,0 0-3,0 0 0,0 0 0,0 0-4,0 0-1,0 0 5,0 0 0,0 0-5,4 0 5,-1 7 1,0 3 0,4 2-2,1 2 4,1 0-3,0 2 0,-3-2 0,5 1 0,-3-2 0,-2-1 0,2-7 0,-5-1 3,0-4-6,-3 0 1,2 0-1,-2 0 3,2 0 0,-1 0 1,1 0-2,2 0 4,4 0-3,4-4 14,4-9-6,5-4 4,2-6-9,8-7-3,9-2 3,5-1-1,5 0-2,-1 3 0,-4 4 3,-3 3-3,-3 4 1,-7 2-1,-5 0 0,-5 0 2,-1 1-2,-2 5 0,-12 5 2,-3 2-2,-2 4 0,-2 0-4,0 0-6,0 0-30,0 0-46,0 0-87,-10 4-124,-7 2-347</inkml:trace>
  <inkml:trace contextRef="#ctx0" brushRef="#br2" timeOffset="373132.1911">17796 15157 665,'0'0'103,"0"0"-73,0 0 24,0 0 27,0 0-21,0 0-28,0 0-7,0 0 5,0 0-14,4 0-8,3 0 0,0 15 1,7 5 19,-5 1-3,1 7-8,3 0 1,0 1-10,-3-2 3,-1-8-2,1-2-9,-2-7 3,1-4 1,0-6 0,1 0 7,6 0 3,7-8 17,5-12 0,6-7-15,5-10 2,3 0-6,7-2-7,3 0 5,5 2-7,-1 1 0,0 5 6,-2 2-7,-8 9 0,-10 0-1,-11 7-1,-8 6-1,-11 2 1,-3 0-2,-2 3-3,-1-5-52,0 4-43,0 3-67,-7 0-137,-13 3-177</inkml:trace>
  <inkml:trace contextRef="#ctx0" brushRef="#br2" timeOffset="378981.6076">17828 15906 609,'0'0'86,"0"0"-29,0 0 102,0 0-55,0 0-25,0 0-10,-30-18-23,30 18-16,0 0-26,9 3 7,14 14 3,9 5 21,6 7-11,10 7-9,0 0-8,1-2-3,-8-1-4,-10-8-15,-7-5-17,-9-1-58,-12-2-60,-3-5-80,0-4-212</inkml:trace>
  <inkml:trace contextRef="#ctx0" brushRef="#br2" timeOffset="379273.3833">18097 15820 648,'0'0'121,"0"0"18,0 0 11,0 0-63,0 0-67,-78 3 11,45 14 8,-3 9-6,-6 11-1,-3 5 4,-8 11-7,-5 3-2,-3 1-11,4-6 0,6-7-14,11-4-2,14-10-3,12-4-41,14-9-141,0-14-265</inkml:trace>
  <inkml:trace contextRef="#ctx0" brushRef="#br2" timeOffset="383436.5471">17910 16595 212,'0'0'90,"0"0"-39,0 0 4,0 0-24,0 0-29,0 0 4,0 0-5,-5 3 0,5-3 0,0 0 21,-1 0 44,-1 0-2,0 0-8,0 0-20,-1 0 8,0 0 11,0-3 0,1 1-15,-1-3 1,2 3-10,-2-1 15,2-1-18,1 1-14,-3 0 16,3 3 6,-3 0 1,3 0-14,0 0-11,0 0-3,0 0-5,0 0-1,0 0-1,0 0 0,0 0 0,0 0 2,0 0-3,0 0 5,0 0 4,0 0-3,0 0 10,0-3-10,0 3 7,0 0-2,0 0-9,0 0 4,0 0 3,0 0-9,0 0 5,0 0-5,0 0 2,0 0 3,0 0-3,0 0 0,0 0-3,0 0 1,0 0-2,0 0 1,0 0-2,0 0 1,0 0-4,6 0 5,5 3 7,3 3-7,1 2 6,3 0-6,2 0 3,1 1-3,1 2 2,3-2-2,-3 2 0,-3-5 2,-4 3-2,-2-2 0,-3-2 0,-3-2 1,-1-1 1,-3-1-2,1 2 0,-2-3 4,-2 0-5,1 0 5,-1 0-4,0 0 1,2 0-1,-2 0-1,0 0-2,0 0-5,0 0 6,0 0-3,0 0-51,0 3-67,0 2-82,-9 0-130,-1-2-256</inkml:trace>
  <inkml:trace contextRef="#ctx0" brushRef="#br2" timeOffset="383954.2849">18198 16508 454,'0'0'70,"0"0"8,0 0-1,0 0-18,0 0-2,0 0-2,0-5-4,0 5-2,0 0-17,0 0 19,-3 0 1,-9 0-20,-3 1 18,-4 9-28,-10 6 0,-1 1-8,-2 5-9,-3 4 1,1 2 8,-1-3-14,3 3 13,0-2-6,5-5 3,4-3 4,11-6-3,-3 0-5,6-3 8,1 0-13,5-4 4,0-2-5,3-3 1,0 0-2,0 0-2,0 0 3,0 0-10,0 0-41,0 0-54,3 0-75,6 0-105,-1 0-215</inkml:trace>
  <inkml:trace contextRef="#ctx0" brushRef="#br2" timeOffset="386317.5006">17710 17187 98,'0'0'133,"0"0"-52,0 0 36,0 0-44,0 0-35,0 0-25,0 0-5,20-6-3,-13 6-2,-4 0 2,3 0-2,1 0-1,0 0-2,1 0-3,1 0-44,2 6-104</inkml:trace>
  <inkml:trace contextRef="#ctx0" brushRef="#br2" timeOffset="386787.9471">18013 17199 695,'0'0'247,"0"0"-198,0 0 95,0 0-32,0 0-55,0 0-30,-20-21-18,20 21-9,0 0-1,0 0-11,0 0 12,0 2 3,3 13-3,1-2 10,5 6 4,1-2-2,-3 0 3,5-2-13,-2-4 7,7-2-5,-4-3-4,3-3 12,1 2-3,2-5-7,7 0 5,-2 0-4,9-14 4,5-9 18,6-9-8,2-8 2,-1-7-2,2-1 0,0 1-3,-4 7-12,-9 11 4,-10 12-6,-12 10 2,-8 4-6,-2 3 4,-2 0-60,0 0-67,0 7-156,0 9-23</inkml:trace>
  <inkml:trace contextRef="#ctx0" brushRef="#br2" timeOffset="400574.6753">8119 15734 34,'0'0'369,"0"0"-336,0 0 53,0 0-28,0 0-16,0 0-22,0 0-5,0 0 16,6-5 15,-6 3 25,0 0 4,0 1-13,0 1 4,0-3 4,0 3-18,0-6-16,0 6-8,0-7-8,0 3 7,-3-2-9,-3-1-12,-3 0 1,-1 1 1,1-1 1,-6 4-7,3 0 25,-8 3-13,1 0-13,-3 0 5,-2 3 3,6 7-6,-3 3 5,5 1-6,6 5-1,2-5 3,4 3-4,4 1 0,0-1-2,4 0 6,14-1-7,1-2 3,8-4 0,0-4-2,4-6-1,-1 0 3,-4 0 7,0-3-4,-5-14-1,0 0 2,-9-2 4,1-1 3,-5 4-11,-2-1 5,0 4 7,-2 3-1,-4 1 14,0 1-8,0 5-1,3 3 3,-3 0-8,0 0-1,0 0-10,2 0-12,5 14 12,2 2 1,5 1 6,2 3-5,0-1 3,4-2-5,-4-1 0,2 1-8,-6-4-40,-3-1-95,-6-5-145,-3-4-220</inkml:trace>
  <inkml:trace contextRef="#ctx0" brushRef="#br2" timeOffset="402185.9743">8689 15319 428,'0'0'60,"0"0"-9,0 0 31,0 0-13,0 0-26,0 0 25,0 0 0,0-1 11,0-2 5,0 3 5,0 0 4,0 0-38,0 0-11,0 0-16,0 0-22,9 0-3,3 0 0,2 0 6,6 7 14,-5 5-14,1 8 6,-2 4 11,-2 9-17,-5 3 10,-4 4-1,-3-1-9,0 1-9,-3-3 0,-16 0-1,-8 1-17,-6 0-91,-4 0-152,-12-9 85,-4-8-565</inkml:trace>
  <inkml:trace contextRef="#ctx0" brushRef="#br2" timeOffset="402658.5121">8064 15334 617,'0'0'61,"0"0"15,0 0 42,0 0-27,0 0 0,0 0-12,-15-52-12,15 50 2,-3 2-22,-11 0-15,-9 0-13,-10 18-18,-12 6 10,-1 5 5,1 3-6,-1 9 4,1 2 1,2 3 5,2 10-3,9 0-12,11-3 9,12 0 4,9-4-6,24-2-8,21-5-4,10-5-4,6-5-10,2-4-55,7-8-103,-5-14-186</inkml:trace>
  <inkml:trace contextRef="#ctx0" brushRef="#br2" timeOffset="405898.1877">9845 15126 408,'0'0'133,"0"0"-16,0 0 27,0 0-47,0 0-2,0 0-45,0-17 17,-3 14-18,-11 0-22,1 0-11,-13 0-8,-3 3 9,-4 0-6,-2 0-3,9 0 13,-2 0-3,7 0-7,-1 0 6,5 3-10,5 0 12,3 0-1,7-3-3,2 0 14,0 0-8,0 0-6,0 0 3,0 3-13,0 5-3,-1 8 2,-1 8 2,1 2 14,-2 7-4,3 6-10,-3 8 14,0 0-15,-1 4 8,-2-1 3,3-3-15,-3-5 13,3-2-9,0-7-2,-1-5 8,4-6-11,0-3 9,0-9-1,10 0-7,12-3 5,8-3-2,12-4 4,4 0-8,2 0-7,1 0-19,-4-8-74,-2 2-71,-2-4-97,-9 0-182</inkml:trace>
  <inkml:trace contextRef="#ctx0" brushRef="#br2" timeOffset="407391.8197">10306 15279 531,'0'0'61,"0"0"11,0 0 22,0 0 3,0 0-62,0 0 7,0 0 19,-13-38-27,5 35 8,-1 3-28,-3 0 6,-8 0 10,0 0-14,-6 3 12,4 4-10,-4 3-3,6 2 15,3 6-23,5-1 13,8 3 0,1-1-17,3 3 8,3-1-2,18-1-4,10-7 8,5-6 0,3-4-10,1-3 9,-8 0-11,0-14 14,-5-4-8,-5-3-2,-2-2 8,-5 1 0,-6-2 6,-5 7 9,-3 5-6,-1 3 14,0 7 7,0-1-7,0 3-2,0 0-28,0 0-6,2 0 0,1 15-7,1 10 7,2-1 0,8 4 2,-5 2-4,4-4-22,4 2-83,3-2-60,8-10-164,4-7-193</inkml:trace>
  <inkml:trace contextRef="#ctx0" brushRef="#br2" timeOffset="407625.2322">10916 15411 953,'0'0'93,"0"0"92,0 0-17,0 0-94,0 0-56,0 0-17,-13 25 8,-3 0 10,6-2-13,-3 2-5,4-1-2,-3-1-43,6-3-71,4-8-133,2-5-284</inkml:trace>
  <inkml:trace contextRef="#ctx0" brushRef="#br2" timeOffset="408358.0724">11608 15143 239,'0'0'139,"0"0"-65,0 0 44,0 0 0,0 0 10,0 0-34,13-31-12,-13 28 8,0 1 21,0-2-48,-3 4-14,-4 0-2,-9 0-36,-4 0 5,-2 0-12,-6 13 4,7 0 9,-1 8-8,8 1 3,5-1-8,5 2-4,4-3 0,0-1-6,16-5 2,3-1 4,5-4 0,1-9 0,1 0 8,-1 0-7,-4-9 7,-4-5-4,-4-3 6,-1-2-3,-5-4-3,-1 4 14,-6 1 9,3 8 7,-3 5 14,0 1-9,0 4-12,0 0-27,0 0 0,1 4-10,2 12 9,0 7 1,7 2 1,0 2-1,2 0-1,5 0-28,4-4-106,3-4-16,5-9-221</inkml:trace>
  <inkml:trace contextRef="#ctx0" brushRef="#br2" timeOffset="408725.778">12118 15199 928,'0'0'96,"0"0"48,0 0-31,0 0-50,0 0-27,0 0-14,62-40-13,-46 40 12,0 13-14,-7-2-5,-3 5-2,-6 4 0,0-1 4,-9 1 16,-11 1-6,-1-2 20,1-2-15,5-5 5,6-2 9,4-3-19,5 0 0,0-1-13,2-2-1,19 1 3,4-5 10,11 5-4,0-5-9,3 0-21,-4 0-73,-3 0-37,-5 0-312</inkml:trace>
  <inkml:trace contextRef="#ctx0" brushRef="#br2" timeOffset="409642.168">13443 15066 465,'0'0'93,"0"0"-35,0 0 82,0 0-42,0 0-31,0 0-1,3-55-19,-6 48 5,-8 0-12,-1-6-12,-1 4 7,-4 1 10,1 3-25,1 4 13,-6 1-22,2 0 4,-4 0-10,5 6-2,1 11 4,3 3-7,6 7 2,4 5 6,4 0-8,4 2 0,18-1-2,3-5 6,8-2-8,0-6 5,6-8-1,-3-5 0,-1-7 0,-8 0 5,-8 0 3,-4-14-8,-1-6 10,-7-2 3,-1-5 6,-3-5 11,-3 1-6,3 5 1,0 6 12,-2 8-9,1 8 17,-1 4-19,2 0-26,5 7-8,4 15 6,0 5 2,2 7 0,2 1-2,0 2-9,-1-3-84,3-2-80,-1-5-154,-2-7-382</inkml:trace>
  <inkml:trace contextRef="#ctx0" brushRef="#br2" timeOffset="410068.1696">13905 15170 850,'0'0'130,"0"0"-6,0 0 23,0 0-60,0 0-41,0 0-31,37-64 0,-15 64-14,-1 0 6,-1 0-5,-8 0-2,-5 1 0,-3 12-4,-4 1 4,0 2 3,0 0-2,-7 0 7,0 1 0,4-4-4,3-2-3,0 2-1,0-1 2,1 2-4,8-1 5,3 0-3,-1 1 7,0-1-4,-2-1 3,0-2 4,-3 0-6,-3-3 15,-3 0-9,0-5 10,0 6-4,-9-2-9,-14-3 13,-12 4-20,-2-3-15,-6-4-72,2 0-118,6-17-270</inkml:trace>
  <inkml:trace contextRef="#ctx0" brushRef="#br2" timeOffset="410578.1041">14239 14625 950,'0'0'70,"0"0"103,0 0-31,0 0-94,0 0-27,122-21 6,-76 21 5,0 0-2,-8 14-5,-8-2 11,-11 3 11,-2-3-28,-11 2 12,0 2-4,-1 1-7,-3 5 6,-2 2-7,0 6 4,0 2-1,0 5-15,-7 5 6,1 3-2,-3 1-4,2-1 5,4-2-11,2 4 7,1 2 1,0-2-8,0 2 5,3 1 0,8-5-2,-2-2 4,2-2-7,-2-5 4,1-6 1,-7-8-3,-3-6 7,0-2-10,0-11 1,-3 4-5,-26-7 9,-13 0 1,-14 0-6,-16-3-41,-9-4-107,4-2-273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9-09T04:46:45.84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1F497D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</inkml:brush>
  </inkml:definitions>
  <inkml:trace contextRef="#ctx0" brushRef="#br0">1034 3559 342,'0'0'182,"0"0"-152,0 0-16,0 0 54,0 0-4,0 0-49,0 0 11,6-8 20,-6 8-8,0 0 14,0 0 0,0 0-14,3 0 1,-3 0 9,0 0 30,0 0-15,0-3-16,0-3-5,0-2-35,0-4 16,0 3-6,0-1-17,0 0 13,0 2-3,-3-1-8,-7 3-4,-1 0 2,-4 5-1,-6 1-1,-1 0-6,-5 3 8,-1 11 3,-2 2-3,2 5-4,2 8 2,2 6 2,2 5 0,3 5 1,5-3-7,5-4 6,6-4 0,3-4-4,0-5-5,17-4 2,5-4-18,2-4 10,4-4 9,4-5-3,-2-4 7,2 0 2,-2 0 4,-2-13-1,2-3-3,-4-4-2,2-6 1,-2-4-1,-3-7 2,-2 0 1,-9-2 1,0 8 1,-5 5-3,-2 7 1,-5 6 19,0 3-13,0 6 8,0 3-10,0 1-1,0 0-8,0 4-3,-9 16-3,-6 10 10,-4 3 0,-1 3 0,-4-2-1,-7-4 1,1 0 0,-4-7 0,1-3-1,3-8 1,5-3 0,4-4 2,9-5 2,-1 0-2,7-17 9,3-8-11,3-2 0,0-3-4,4 4 4,14 1 9,7 4-3,-2 8-1,7 5-1,-5 7-4,2 1 5,-2 12-5,-4 13 0,-4 2 0,0 2 0,-4 2 1,-2 0 0,-2-1-1,0-2-11,-6 1-46,-1-2-112,-2 1-194</inkml:trace>
  <inkml:trace contextRef="#ctx0" brushRef="#br0" timeOffset="150.059">1398 4045 323,'0'0'810,"0"0"-788,0 0 8,0 0-30,0 0-167,0 0-575</inkml:trace>
  <inkml:trace contextRef="#ctx0" brushRef="#br0" timeOffset="3819.0517">5103 3732 275,'0'0'281,"0"0"-229,0 0 81,0 0-13,0 0-62,0 0-31,0 0 32,9 6 18,-9-6-24,0 0 15,0 0-9,0 0-34,-9 0-25,-11 0-5,0 0 3,-5 0 2,-1 0 0,-1 0 3,2 7-3,1 2 0,-1 0-3,4 2 1,6-1 2,0 3 0,3-2-8,6 2 7,3-2-3,0-1 0,3 0 0,0-2-16,9-1 20,9-1 8,3 1-7,3-4 8,1 0-8,2 0 2,-2 0-3,-5 1-1,-1-1 1,-1 3 0,-6 1-3,-3 5-1,-3 2-3,-2 3-2,-4 0 8,0-2-12,0-3 13,-13-2 1,-2-1 3,-10-2 5,1-1 0,-3-2 7,-3-1 17,2-3-14,1 0 7,3 0-13,0-4-4,2-5-2,8 0-5,3 1 3,3-1-5,8 1-56,0-2-65,0-1-184,12-6-426</inkml:trace>
  <inkml:trace contextRef="#ctx0" brushRef="#br0" timeOffset="4171.1133">5349 3666 772,'0'0'165,"0"0"-28,0 0-7,0 0-65,0 0-55,0 0-10,0 19 0,0 1 1,0 5 11,-3 2 8,-4 4-6,1 1-3,0-2-2,3 2-7,0-5 2,-4-1-1,7-6-2,0-3 0,0-5-1,0-3-2,0-3-26,0-4-89,0-2-79,7 0-286</inkml:trace>
  <inkml:trace contextRef="#ctx0" brushRef="#br0" timeOffset="4397.8025">5150 3841 857,'0'0'71,"0"0"89,0 0-72,0 0-88,89-16 14,-53 13-2,-5 2-8,2 0-4,-3-2-2,-2 3-51,-1 0-121,-5-3-203</inkml:trace>
  <inkml:trace contextRef="#ctx0" brushRef="#br0" timeOffset="4801.3863">5579 3768 727,'0'0'154,"0"0"48,0 0-48,0 0-85,0 0-58,0 0-11,0-4-3,0 7-29,0 10 32,0 3 1,0 2-1,0 3 5,0-1-4,0 0-1,0 0 0,0-3-4,0-4-10,6-1-6,3-6 4,-1-1 2,2-5-13,6 0 23,-2 0 4,2-13 5,-4-2 8,-1-5 25,2 0 0,-1-4-8,-2 2 4,-4 4-19,-2 4 16,-1 5-31,-3 4 0,0 2-1,0 3-57,0 0-75,0 0-164,3 0-366</inkml:trace>
  <inkml:trace contextRef="#ctx0" brushRef="#br0" timeOffset="5328.0292">6050 3839 680,'0'0'75,"0"0"62,0 0-60,0 0-24,0 0-11,0 0-2,-34-43-16,12 40-8,1 1 6,-3 2-7,3 0-1,0 0-2,2 9-5,4 4-5,0 2-2,3 3 1,9 3-1,3 1 0,0 2 0,3-6-2,16-3 2,10-6-1,5-5-15,2-4-6,1 0 16,-4-6-7,0-13-18,-8-6 27,-4-6 8,-10-5-4,0-1 14,-5-1 9,-5 6 40,1 4-1,-2 6 18,0 7-7,0 5 5,0 5-45,0 2 16,0 3-41,0 0-8,0 3-18,0 14-14,-6 10 30,-1 4 2,0 2 1,2 1-1,2 0-55,0 1-43,3-9-63,0-2-155,0-9-223</inkml:trace>
  <inkml:trace contextRef="#ctx0" brushRef="#br0" timeOffset="5791.5913">6268 3855 307,'0'0'218,"0"0"-106,0 0-11,0 0-71,0 0-19,0 0 3,59 0 1,-43 0-11,-4 0 10,1 0 0,-1 0 7,0-5-3,-3-2 23,-2-1-1,-1-2 3,-6-1 0,0-1 25,0 3-2,-3 1-22,-7 2-3,-2 1-23,-3 2-1,3 3-13,-3 0 2,-1 0-4,2 0 5,1 8-7,1 4 6,-2 5-6,7 2 8,1 2 3,6 0-9,0-1 3,0 0-5,0-4 2,9-3-2,6-1-1,3-4-45,9-3-16,4-5-75,5 0-79,-3 0-247</inkml:trace>
  <inkml:trace contextRef="#ctx0" brushRef="#br0" timeOffset="6318.4462">6571 3776 574,'0'0'163,"0"0"-16,0 0 13,0 0-48,0 0-46,0 0-24,0-13-27,0 13-13,0 0-2,0 3-21,0 10 21,0 2 2,0 2-1,0 2 0,0-1 1,0 0-2,0-1 0,0-3 2,3-2-5,-3-4 3,2-4 0,-2-2-2,4-2 4,2 0-2,1-2 4,3-13 5,7-2-6,1-5-2,0 1-1,0 2 0,1 3 3,-1 2-5,-3 5 2,-3 2 0,-3 5-1,-6 0 0,0 2 1,-3 0-2,0 3-21,3 10 23,-3 2 5,0 2-3,0 1 2,0 2-4,0-3 0,0 0 0,0-1 1,0-4-1,0-4 0,0-3-3,0-2-5,0-3-36,9 0-32,10 0-47,2-10-142</inkml:trace>
  <inkml:trace contextRef="#ctx0" brushRef="#br0" timeOffset="6686.018">7045 3588 624,'0'0'226,"0"0"-91,0 0 65,0 0-94,0 0-70,0 0-34,0 1-2,0 12 0,0 6 20,0 2 15,0 3-10,-4 2 11,1 3-21,0 0-6,0 1-1,-1-2-8,4-1 0,0-2 0,0 0 5,0-4-7,0-3 2,0-3-2,0-1 1,0-5-15,0-4 9,0 0-18,0-5-11,0 0-11,10 0-1,6-1 37,-3-9-71,1-3-130,-5 0-146</inkml:trace>
  <inkml:trace contextRef="#ctx0" brushRef="#br0" timeOffset="6910.1463">6935 3776 593,'0'0'140,"0"0"-49,0 0 6,0 0-46,0 0 9,0 0-8,93-2-31,-55-1-1,2-1-16,-7 0-4,-6 1-4,-6 2-68,-5-1-55,-8 2-197</inkml:trace>
  <inkml:trace contextRef="#ctx0" brushRef="#br0" timeOffset="7607.7272">8084 3480 509,'0'0'87,"0"0"49,0 0-12,0 0-45,0 0-4,0 0 4,0-7-10,0 7 1,0 0-7,0 0-4,0-2-7,0 2-15,0-1 9,0 1-8,0 0-13,0 0 7,0 0-19,-14 1-13,-10 16-1,-11 12-3,0 13 4,-7 8 3,4 9-2,9 3 1,11 1 1,15-1-1,3-1-2,24-4-5,9-2-12,12-5-109,1-11-141,-1-15-336</inkml:trace>
  <inkml:trace contextRef="#ctx0" brushRef="#br0" timeOffset="8709.4328">8689 3708 23,'0'0'445,"0"0"-327,0 0 11,0 0-27,0 0-31,0 0-23,0 0 2,0 0 1,-4 0-7,-3-1 1,0-4-5,-2 3-29,-7-2-1,-1 4-10,-2 0 0,-5 0 0,6 0 2,-6 0-1,12 6 1,-4 5-2,7 1-1,-3 2-6,7 1 5,5-2-4,0 0 4,0-2 1,8-2 2,10-1 1,5-2 0,6-3 4,-3 2-4,-1 0 2,-1-2-4,-3 2 0,0-1 0,-5 3 1,-3 0-2,-1 3-2,-4 0 3,-5 2-6,-3 2-19,0-1 6,0 0 9,-10-1 10,0-3 4,-6 0-2,0-5 12,-5-1 7,-3-3-1,-3 0 4,-2 0 3,3 0 3,4-1-6,8-7-14,2-3 9,6-5-19,6 2-3,0-6-68,15 3-88,18 1-86,1-1-410</inkml:trace>
  <inkml:trace contextRef="#ctx0" brushRef="#br0" timeOffset="8935.4509">8911 3750 535,'0'0'393,"0"0"-234,0 0-25,0 0-66,0 0-68,0 0-6,4 17 6,-4 4 7,0-2 6,0 4-5,0-4-3,0 1-10,0-2 3,0-2-95,0-7-145,-6-9-242</inkml:trace>
  <inkml:trace contextRef="#ctx0" brushRef="#br0" timeOffset="9146.2201">8783 3437 828,'0'0'110,"0"0"47,0 0 40,0 0-124,0 0-73,0 0-1,0 0-70,6 25-15,6 2-105,7 6-103</inkml:trace>
  <inkml:trace contextRef="#ctx0" brushRef="#br0" timeOffset="9691.1324">9272 3853 443,'0'0'136,"0"0"-23,0 0 7,0 0-16,0 0-33,0 0 16,4-53-36,-11 41-8,-6 5-14,3 2-14,-3 0 7,0 5-6,-2 0-8,-2 0-2,1 0-6,-3 13-2,-2 3 1,5 6-7,7-1 6,6 2 1,3-4-10,0-2 11,7-5-9,14-5-1,9-3-27,3-4-14,3 0 14,2-11-25,-5-11-43,-10-4 59,-4-6 12,-13-4 34,-6-3 22,0 1 30,0 2 36,-4 8 33,-1 6-22,1 11 8,4 3-18,0 7-14,0 1-25,0 0-38,0 0-12,0 10-12,0 13-16,0 10 28,0 6 0,4 0-4,1 0-5,3 0-105,-2-6-91,-2-6-117</inkml:trace>
  <inkml:trace contextRef="#ctx0" brushRef="#br0" timeOffset="10067.9673">9714 3912 75,'0'0'763,"0"0"-617,0 0 51,0 0-38,0 0-83,0 0-33,4 8-22,-8 9-20,-12 5 10,-1 3-5,-1 1-5,-5 1-2,6-2-64,5-5-117,-1-4-188</inkml:trace>
  <inkml:trace contextRef="#ctx0" brushRef="#br0" timeOffset="13097.6109">10837 3655 235,'0'0'207,"0"0"-137,0 0 12,0 0 4,0 0-12,0 0 3,0 4-2,0-4-7,0 0 6,0 0-24,0 0-13,0 0-9,2-2-22,2-3 15,3-2 1,1 0-8,5-2-6,-4 1-8,1 3 5,3 1 0,-3 1-4,2 0 8,-1 2-5,-2 1-4,1 0 0,0 4-13,-4 13 6,0 5 5,0 1 2,-3 2 3,0 0-3,-1-4 2,-2-3-3,0-4 1,0-3-2,0-5-5,0-3 5,0-1-3,0-2-2,0 0 7,0 0 19,3-13-10,4-7-7,2-4-2,0-2-2,2-2 1,5 2-4,-3 2 5,0 7 0,4 3 2,-3 5-4,-3 6 2,2 3-2,0 0 1,-3 3-20,0 11 16,-1 5 0,2 1-1,-5-1 6,0-2-5,-4-1 1,2-3 2,-1-4-9,-3-4 6,0-2 4,0-1-8,0-2-7,4 0 12,-4 0 4,4-8 20,1-9-20,5-3 0,4-1-4,-2 3 2,-2 1 2,7 2 0,1 4 0,1 1-1,5 4-1,-5 5 2,1 1 0,-4 0-5,-4 7 1,0 7 4,-9 3 0,0 5 14,-3-2-11,0 3 6,0-1-9,-3 0 3,-4-1-6,4-3-38,3-1-94,0-8-130,0-7-372</inkml:trace>
  <inkml:trace contextRef="#ctx0" brushRef="#br0" timeOffset="13584.8834">11757 3604 446,'0'0'101,"0"0"31,0 0 44,0 0-107,0 0-27,0 0-24,-29-23 3,15 23-9,2 0-2,-8 6 3,7 3-10,-1 4 4,5 4-7,4 2 0,0 2 0,5 0-3,0 0 9,0-2-5,17-4-1,0-3-7,6-6-19,-4-3-9,7-3 21,-4 0 3,-1-4 10,-6-8 0,-9-1 2,0-5 10,-2-2 9,-3-4 6,1 4 7,-2 3 7,0 7 18,0 3-18,0 5 8,0 2-39,0 0-9,1 0-21,0 12 6,3 3 13,1 1 4,1 2-4,4 1-2,-5-2-54,3 0-29,1-5-79,4-2-150</inkml:trace>
  <inkml:trace contextRef="#ctx0" brushRef="#br0" timeOffset="13997.9683">11969 3546 617,'0'0'90,"0"0"68,0 0-65,0 0-67,0 0-9,0 0-14,51-17-2,-35 27-1,5 6 0,-3 4 4,-5 1 3,4 4-3,-4-1-2,-7-2 1,-2-1-3,-4-2-6,0-2-7,0-3-2,-1-5 9,-8-2-2,-4-6 6,3-1 4,3 0 5,4-8 6,3-9 7,0-6 3,0 0-9,10 2-3,6 3 5,3 5-16,2 2-2,1 4-3,7 2-24,-3 2-45,-3-1-135,-5 0-389</inkml:trace>
  <inkml:trace contextRef="#ctx0" brushRef="#br0" timeOffset="14268.0558">12399 3459 840,'0'0'127,"0"0"64,0 0-97,0 0-72,0 0-22,0 0 1,0 30 5,0 1 17,0 2 10,0 2-10,2 1-11,1-3-3,0-2-6,0-3-3,-1-5 0,-1-3-12,-1-5-49,2-5-86,-2-6-91,0-4-192</inkml:trace>
  <inkml:trace contextRef="#ctx0" brushRef="#br0" timeOffset="14560.073">12585 3523 714,'0'0'117,"0"0"5,0 0-59,0 0-58,0 0 5,0 0 34,-42 79-8,23-60-4,-2-2-2,9-5-14,0-2 4,5-4-1,2-2-13,3 0 14,2-1-9,0 0-10,0 1 12,10 0-7,9 4 4,8-2-10,1 0-2,2 2-111,-5-3-168,3-2-465</inkml:trace>
  <inkml:trace contextRef="#ctx0" brushRef="#br0" timeOffset="14950.0689">12943 3534 569,'0'0'76,"0"0"47,0 0-31,0 0-62,0 0-18,0 0 7,-73 3 20,61 15-10,0-2 0,3 0-26,6-4 3,3 1-1,0-1-3,0-1-1,15 0 5,4-2 11,7-1-6,-3 0-10,0 1 1,-10 1-2,-4 1 1,-3 1 0,-5-3 0,-1-1 26,0 0 2,0-3-12,0 1-3,-8-1-9,-2-3-5,-4-2-25,-4 0-66,6-6-91,2-17-179</inkml:trace>
  <inkml:trace contextRef="#ctx0" brushRef="#br0" timeOffset="15122.3531">13086 3517 575,'0'0'152,"0"0"51,0 0-89,84-17-45,-81 17-44,1 0-25,-4 0-2,0 10-64,0 5-113,0 2-223</inkml:trace>
  <inkml:trace contextRef="#ctx0" brushRef="#br0" timeOffset="15407.3481">13569 3725 689,'0'0'378,"0"0"-187,0 0-35,0 0-44,0 0-51,0 0-43,0 35-18,0-18 0,-3 4 11,-7 2-11,-2 2 0,-9-2-5,-1 3-116,-4-7-144,7-7-434</inkml:trace>
  <inkml:trace contextRef="#ctx0" brushRef="#br0" timeOffset="16449.1373">14534 3553 385,'0'0'212,"0"0"-76,0 0 15,0 0-15,0 0-41,0 0-19,23-83 27,-23 69-48,-10 0-22,-3 2-23,-4 2-4,-6 3-6,-5 4-2,-5 3-2,1 0 4,6 4 0,2 12-2,9 3-11,5 3 9,7 2-5,3-2 2,3 1-9,22-3-6,8-5-13,7-3 7,-4-10-2,-2-2 14,-6 0 14,-4-8 2,-7-7 6,-6-3 16,-3 0 15,-4 2 24,-1 4-24,0 5 3,1 3-1,-4 2-28,0 2-11,0 0-10,0 11-21,0 15-5,0 8 27,0 8 9,-9 4 1,-1-2 1,-1-1-2,-4-4 1,0-6 0,3-8-1,0-5-3,-6-6 3,2-5 5,-2-4-4,-3-5 13,-4 0-2,-5-8 0,-2-9-2,6-4-8,1-2 5,8 3-7,8 5-11,0 6-52,9 2-95,0 1-140,25-7-512</inkml:trace>
  <inkml:trace contextRef="#ctx0" brushRef="#br0" timeOffset="16861.7684">14833 3546 604,'0'0'88,"0"0"-53,0 0-18,0 0-9,0 0-5,0 0 5,0 0 0,91 20-3,-81-20-1,-1 0 3,-3-10 9,-3 0 34,-3-2-14,0 1 54,0 1-28,-3 0-15,-7 3-7,1 3-18,-8 4-10,-2 0-5,1 0-7,-6 13 0,5 7 2,-2 5-1,9 2 12,6 0 1,3-2 3,3-2-8,0-3-9,12 0 2,12-5-2,7-5-46,3-7-35,4-3-84,-1 0-304</inkml:trace>
  <inkml:trace contextRef="#ctx0" brushRef="#br0" timeOffset="17267.5379">15137 3467 779,'0'0'110,"0"0"23,0 0-88,0 0-45,0 0-10,0 0 10,15 46 8,-12-20 9,-3-2-4,3-2-6,-3-3-4,2-5 1,-2-6-1,4-3-3,-4-4 0,1-1-3,8 0 6,4-7 3,3-12 6,3-2-12,2-4 4,-5-1 1,5 4 7,0 3 11,-6 7-3,-2 4-5,1 3 16,-8 4-25,-3 1 1,1 0-7,-1 13-1,1 7 1,1 3 6,-4 5-5,2-1-2,4 0-18,-1-4-51,-1-5-72,9-5-93,2-8-238</inkml:trace>
  <inkml:trace contextRef="#ctx0" brushRef="#br0" timeOffset="17769.9186">15678 3530 565,'0'0'107,"0"0"47,0 0-60,0 0 7,2-81-9,-2 71-1,0 2-6,-6 4-31,0 2-28,-9 2-21,1 0-5,0 2-7,-1 13-4,-4 7-3,11 2 13,3 2-4,5 3-1,0-2-20,6-2-23,16-8-12,3-3-6,2-5 2,2-6-2,0-3-23,-3 0-67,1-10 46,-1-12 70,-11-4 41,-4-8 10,-6 0 29,-4-2 62,-1 2 28,0 2 2,0 6-26,0 6-16,0 6-4,0 9-18,0 3-3,0 2-23,0 0-39,0 0-2,0 2-24,0 17 5,0 6 18,0 8 2,0 1 0,0 6-1,0 1-5,0-1-76,0-5-67,0-12-113,0-9-192</inkml:trace>
  <inkml:trace contextRef="#ctx0" brushRef="#br0" timeOffset="18160.4899">16045 3484 520,'0'0'119,"0"0"-54,0 0-38,0 0-14,0 0-8,0 0 2,81-3 10,-72 3 15,-2 0 19,2-3 4,-2-4 7,0-2-13,-4-2-5,-3 2 21,0 0-26,0-1 4,0 1-9,-10 4-14,-1 1-15,0 2-5,1 2-1,-7 0 1,2 3 0,-2 11 2,1 3-1,2 2-1,5 6 0,6-3-2,0 2 2,3-1-1,0-2-1,11-3-33,9-2-57,8-7-61,0-8-167</inkml:trace>
  <inkml:trace contextRef="#ctx0" brushRef="#br0" timeOffset="18473.971">16297 3416 646,'0'0'110,"0"0"18,0 0-105,0 0-18,0 0 13,102-10-5,-80 23 13,1 4-13,-3 6-11,-6 2 7,-2-2-6,-9 1-2,-3-4-2,0-4-10,-8-5 0,-10-4 11,1-7 15,-2 0 0,8 0 0,5-18 30,6-6 35,0-6-43,6-2-18,15 1 0,3 6-17,4 6-2,-9 9-1,4 6-38,-4 3-128,3 1-180</inkml:trace>
  <inkml:trace contextRef="#ctx0" brushRef="#br0" timeOffset="18827.4589">16766 3089 356,'0'0'557,"0"0"-442,0 0 17,0 0-77,0 0-35,0 0 6,70 35 34,-40-3-17,0 8-21,-5 8 5,-7 5-4,-6 7-3,-9 6-2,-3 6-10,-15 0 3,-11-4-11,-12-2-1,-11-11-32,-5-6-63,-8-8-99,6-15-284</inkml:trace>
  <inkml:trace contextRef="#ctx0" brushRef="#br1" timeOffset="26354.5781">906 5296 556,'0'0'81,"0"0"75,0 0-29,0 0-53,0 0-26,0 0-16,-3 1-12,16 2 7,5 0 27,6-2-5,0 2-12,1-2-14,2 1-12,-3-2-11,2 1 0,-3-1-29,-2 0-97,-12 2-124,-9 1-93</inkml:trace>
  <inkml:trace contextRef="#ctx0" brushRef="#br1" timeOffset="26503.2818">934 5414 613,'0'0'101,"0"0"2,0 0-17,0 0-10,0 0-12,0 0-40,118 10-24,-82-14-40,1-10-161,-10 0-146</inkml:trace>
  <inkml:trace contextRef="#ctx0" brushRef="#br1" timeOffset="26697.0542">1189 5260 321,'0'0'573,"0"0"-498,0 0 98,0 0-79,0 0-75,0 0-2,45 3 34,-20 8-7,-4 3-18,-9-3-10,-4 1 0,-8 4-16,-8 3 2,-23 7-5,-14 5 2,-4 4-79,-5-1-177,-1 0-336</inkml:trace>
  <inkml:trace contextRef="#ctx0" brushRef="#br1" timeOffset="27575.5799">2345 5015 168,'0'0'641,"0"0"-610,0 0 119,0 0-18,0 0-51,0 0-7,0-6-17,0 6-11,0 0-23,0 1-8,0 12 20,0 6 20,3 2-15,-3 3-4,0 4-25,0 2 5,0 4-10,0 0-2,0-2 0,0-3-2,0-3 4,0-1-2,-3-4-3,3-6 1,0-4-1,-3-5 2,3-1-3,0-2 0,0-3 0,0 0-2,0 0-7,0 0-19,0 0-56,0 0-30,0-4-159,0-10-369</inkml:trace>
  <inkml:trace contextRef="#ctx0" brushRef="#br1" timeOffset="28250.6389">2266 5078 86,'0'0'150,"0"0"-36,0 0 41,0 0-63,0 0 25,0 0-25,-18-44-10,18 35-13,0 1-13,3-1 13,5-1-17,10 1 4,4 3-16,11-2-12,3 3-7,5 4-6,0 1 5,6 0 2,-5 0-21,-3 0 4,-2 4-3,-9 7-2,-11 3-4,-8 8-7,-9 6 7,0 3 4,-12 5 5,-12-1-4,-1-3 4,-5-6 7,2-5-11,-1-4 3,-1-3-4,2-5 0,1-4-11,3-5 2,5 0 9,6 0 7,8-5 4,-2-4-9,7-1 15,0 6 8,0-1 11,0 5 2,0 0-9,0 0-10,0 0-19,7 0 6,7 5-6,11 9 18,-3 5-15,-1 1-3,0 1-2,-2 0-11,1 1-45,2-5-83,2-5-131,4-9-257</inkml:trace>
  <inkml:trace contextRef="#ctx0" brushRef="#br1" timeOffset="28639.4573">2848 5257 658,'0'0'26,"0"0"2,0 0 39,0 0-36,0 0-17,0 0-5,84 2 1,-64-2-6,-6-9 1,2-1 5,-4-5-3,-6 0 20,1 1 15,-7 2 7,0-1 5,-7 4 16,-8 0-46,-8 6-4,-3 3 5,-4 0-10,2 5 15,-2 13 5,3 3 8,6 1-8,2 3-19,5-3-3,7-1-2,4 0-11,3-2 0,3-2 0,18-3 0,9-6 0,10-5-35,6-3-43,-2 0-100,6-8-149</inkml:trace>
  <inkml:trace contextRef="#ctx0" brushRef="#br1" timeOffset="28977.6723">3336 4992 791,'0'0'161,"0"0"-44,0 0 113,0 0-136,0 0-65,0 0-6,0-19-13,0 19-9,-3 6 3,-2 13 7,2 3 27,-6 7 1,-1 3-17,1 2-3,0 3-11,1-2-7,1-2 2,4-6 1,0-3-4,3-2 0,0-7-3,6-3 1,7-3-5,4-2-19,5-7-11,2 0-19,1 0-45,-2-2-147,-1-10-214</inkml:trace>
  <inkml:trace contextRef="#ctx0" brushRef="#br1" timeOffset="29187.238">3197 5199 757,'0'0'123,"0"0"35,0 0-27,0 0-91,0 0-28,0 0 22,91-3-14,-51 3-20,3-3 0,-4 0-35,-6 0-146,-12 0-152</inkml:trace>
  <inkml:trace contextRef="#ctx0" brushRef="#br1" timeOffset="30500.4273">3647 5121 561,'0'0'193,"0"0"-74,0 0 86,0 0-99,0 0-48,0 0-38,-7-6-7,25 6 6,7-1 12,5 1 9,1 0-20,-4 0-6,0 5 0,-6 8-13,-2 4 6,-5 1-7,-7 3 0,-4 2 0,-3 1 0,0-2 1,-19-3 0,-5-4 2,3-6 0,3-1-3,6-6-8,2-2 7,4 0 0,6-3 1,0-13 0,0-6 2,3-2-2,19 0 0,5 2 0,4 7-2,5 4-1,0 4 2,0 3-4,-5 2-108,-4 2-88,0 0-87,-11 0-180</inkml:trace>
  <inkml:trace contextRef="#ctx0" brushRef="#br1" timeOffset="30666.04">4071 5150 708,'0'0'190,"0"0"41,0 0-51,0 0-93,0 0-64,0 0-18,0 16 1,0 6 18,0 3-14,0 0-6,0-3-4,0 2-14,-6-5-82,-3-6-155,-3-9-211</inkml:trace>
  <inkml:trace contextRef="#ctx0" brushRef="#br1" timeOffset="30838.3564">3971 4970 1178,'0'0'53,"0"0"165,0 0-108,0 0-97,0 0-13,0 0-16,27-20-46,0 39-39,7 1-117,2 6-181</inkml:trace>
  <inkml:trace contextRef="#ctx0" brushRef="#br1" timeOffset="31206.5577">4317 5174 223,'0'0'556,"0"0"-511,0 0 60,0 0-27,0 0-43,80 0 3,-60 0 1,-8 0-10,3 0 1,-9-8 11,0-4 9,-6 1 7,0 0-7,0 0-15,0 2-11,-6 1-14,-8 6 7,-5 1-15,-3 1-1,-2 0-1,3 1 10,0 11-7,2 2 11,5 3-2,2 1 4,5 3 0,7 0-11,0 2 3,0-4-8,7 1 0,10-7-1,5 0-2,5-6-38,1-3-33,2-4-117,-6 0-198</inkml:trace>
  <inkml:trace contextRef="#ctx0" brushRef="#br1" timeOffset="31519.7182">4557 5118 835,'0'0'98,"0"0"152,0 0-94,0 0-96,0 0-22,0 0-26,26-4-9,-13 24 15,-4 4-8,0 2 6,-1 0-9,2-6-3,-1-4-2,1-5-1,2-2 0,-1-6 3,2-3-2,2 0 10,0-12 6,0-12-9,1-5 13,1-5 11,-4-1-20,-2 4-4,0 11-5,-5 11-4,-6 5-12,2 4-88,-2 0-90,6 0-192,3 7-154</inkml:trace>
  <inkml:trace contextRef="#ctx0" brushRef="#br1" timeOffset="31842.6183">5015 5182 546,'0'0'65,"0"0"168,0 0-132,91 2-43,-61-2 4,-6-5-27,-4-6-13,-10 0 9,-6-5 2,-4-1 21,0-3-3,-16 3-5,-8 5 4,-6 5-13,-7 7-7,-5 0-9,2 17-16,1 7 23,9 1 1,11 3-8,7 0 4,9-2-17,3-1 5,6 0-8,19-5-3,17-6 5,10-4-7,8-7-12,3-3-84,-7 0-40,-7-3-264</inkml:trace>
  <inkml:trace contextRef="#ctx0" brushRef="#br1" timeOffset="32869.111">6505 5053 193,'0'0'427,"0"0"-340,0 0 76,0 0-54,0 0-49,0 0 18,6-21-9,-6 15 7,0 0-19,-9-1-26,-7 3-11,-8 1-16,-4 3 3,2 0-2,-2 0-4,3 0-1,7 6 2,1 2 1,4 4-6,1 2 0,1-1 3,4 3 0,7-4-5,0-1 4,0 2 0,3-3-2,15 0 3,8-3 2,5-4 9,9 1-9,-1 0-2,-2 1-2,-9 3-10,-11 1-7,-11 4 9,-6-1-1,0-1 11,0-2-1,-11 0 5,-8-2 20,-8-2 10,0-1-9,-10-4 6,1 0-12,-5 0 2,6 0 0,5 0-20,6 0 8,11-4-7,7-3-2,3 2-30,3-2-58,3 2-79,16-3-173</inkml:trace>
  <inkml:trace contextRef="#ctx0" brushRef="#br1" timeOffset="33110.0319">6684 5071 992,'0'0'110,"0"0"108,0 0-104,0 0-93,0 0-10,0 0 35,3 43 6,0-22-16,-3 6-19,3-2-9,-3-2-3,0-3-5,0-3-24,0-4-102,0-4-87,0-9-183</inkml:trace>
  <inkml:trace contextRef="#ctx0" brushRef="#br1" timeOffset="33327.4114">6600 4867 903,'0'0'107,"0"0"162,0 0-134,0 0-71,0 0-30,0 0-19,-1-26-15,4 33-31,11 15-1,8 8-85,5 3-152,1 0-150</inkml:trace>
  <inkml:trace contextRef="#ctx0" brushRef="#br1" timeOffset="33815.5461">7075 5149 708,'0'0'84,"0"0"93,0 0-65,0 0-48,0 0-20,0 0-11,-40-45 9,23 36-3,1 6 11,-6 3-6,2 0-28,-3 0 7,0 7-5,5 8-15,3 3-3,9 2 0,6-1 0,0 1 0,14-3-3,8-2 1,8-6-8,6-4-9,-2-5-12,6 0-23,-7-8-3,0-11 8,-8-7 13,-9-5 14,-2-4 22,-8-2 8,-3 2 26,-3 6 39,0 8 5,0 11 0,0 3-12,0 6-5,0 1-29,0 0-32,0 8-8,0 16 1,0 9 7,-3 2 4,-3 2-1,3-4-6,3-4-37,-3-3-82,3-9-104,-4-9-227</inkml:trace>
  <inkml:trace contextRef="#ctx0" brushRef="#br1" timeOffset="34062.1212">7354 4782 292,'0'0'586,"0"0"-454,0 0 114,0 0-93,0 0-42,0 0-24,12-33-29,-12 33-38,3 0-20,-3 9-18,3 13 17,0 3-2,-3 4-33,7 7-81,-4-2-86,5 1-166</inkml:trace>
  <inkml:trace contextRef="#ctx0" brushRef="#br1" timeOffset="34452.3623">7564 5060 805,'0'0'125,"0"0"29,0 0-54,0 0-58,0 0-5,0 0-5,-91 15 13,69-5-3,2 4-6,10 1-3,1-4-26,6-1-2,3 0-5,0-5 2,0 0-1,18 0 8,6 1 1,1-1-4,2 3-6,-6-2 0,0 3 0,-9 1-2,-5-1 1,-4 2-6,-3 0 7,0-1 5,-17 2-4,-6-5 16,2 0 2,-5-2-14,5-4-4,4-1-1,-1 0-14,6 0-29,-1-11-61,10-9-92,3-10-183</inkml:trace>
  <inkml:trace contextRef="#ctx0" brushRef="#br1" timeOffset="34626.5756">7587 5037 614,'0'0'187,"0"0"-92,0 0 74,101-17-85,-76 14-36,-2 1-9,-13 2-30,-5 0-9,-5 0-29,0 0-142,-5 0-251</inkml:trace>
  <inkml:trace contextRef="#ctx0" brushRef="#br1" timeOffset="35359.3806">8762 5067 521,'0'0'120,"0"0"68,0 0-34,0 0-66,0 0-21,0 0-18,0 0 9,-38-47 4,18 47-33,-6 0 0,1 6-10,-2 8-13,2 5 0,7 4-6,9 4 0,9-1-2,0-1 0,6-1 1,18-9 1,6-6 0,7-6 8,2-3-2,-2 0-4,-13-15 6,-3-2-7,-12-4 12,-5-2 34,-4-1 7,0 1-9,-10 3-32,-2 8-13,0 4 0,3 8-50,2 0-66,7 0-134,0 0-230</inkml:trace>
  <inkml:trace contextRef="#ctx0" brushRef="#br1" timeOffset="35757.3798">8947 5090 803,'0'0'52,"0"0"120,0 0-47,94 11-61,-67-10-25,-1-1-10,0 0-19,-10-1-8,1-13 9,-8-3-8,-6-3 7,1-4-2,-4 1-4,0 3 11,0-1 0,-4 9 3,-2 4 24,0 5-23,-1 3-4,0 0-5,-3 0 0,-3 10 6,1 5 4,2 4 8,4 1 6,2 2-22,4 3 7,0 4-4,0 3-10,0 0 10,0 2-5,0 0-3,-3 0-3,-10-5 0,1-3-4,-2-1 0,4-6-10,1-4-24,1-4-50,3-3-38,-3-6-112,2-2-176</inkml:trace>
  <inkml:trace contextRef="#ctx0" brushRef="#br1" timeOffset="35946.3733">8857 5269 706,'0'0'289,"0"0"-171,0 0 27,91-15-62,-43 8-47,-2 1-29,-2 0-7,-7 1-17,-7 3-159,-11-1-167</inkml:trace>
  <inkml:trace contextRef="#ctx0" brushRef="#br1" timeOffset="36829.9569">10130 5017 436,'0'0'349,"0"0"-299,0 0 48,97 9-25,-57-6-37,-4-3-28,-2 0 6,-1 0-10,0 0 0,-8-9-1,-2-6 2,-7-4-1,-8 2 8,-5-3-1,-3-1 31,0 1-13,-5 3 7,-4 3 15,-4 4 11,0 3-13,1 2-11,5 3-6,-3 2 14,7 0-9,-3 0 0,0 0-3,-1 2-31,-3 10 16,3 5-2,-5 2-10,2 8 7,0 2 3,3 8-1,4 3 6,0 2-19,3-1 3,-5-3-6,5-1 5,0-3-8,0-3 6,0-2-1,0-4-2,5-4-2,-2-6 0,-3-3-29,0-5-49,0-5-38,0-2-55,0 0-174,-10 0-308</inkml:trace>
  <inkml:trace contextRef="#ctx0" brushRef="#br1" timeOffset="37002.0261">10075 5284 863,'0'0'141,"0"0"40,0 0-36,0 0-93,101-21 0,-47 12-14,2 1-24,-7 0-14,-8-1-3,-5 3-62,-7-1-115,1-4-196</inkml:trace>
  <inkml:trace contextRef="#ctx0" brushRef="#br1" timeOffset="37384.9969">10652 5131 515,'0'0'310,"0"0"-207,0 0 20,0 0-95,0 0-25,0 0 27,13 7-14,4-4 4,-1-3-14,5 0 5,0 0-8,-2-6-3,-2-4 0,-3-3-10,-6-1 0,-7 0 9,-1 1 1,0 2 1,-7 2 19,-9 6-4,-7 3 4,4 0 0,-8 2-7,5 14 19,-1 3 1,7 0-1,4 8 10,2-4-12,10 2-6,0-3-12,0-2-10,25-3-4,2-5-1,8-2-42,7-6-82,-3-4-133,0 0-154</inkml:trace>
  <inkml:trace contextRef="#ctx0" brushRef="#br1" timeOffset="37909.4118">10973 5073 337,'0'0'538,"0"0"-391,0 0 55,0 0-82,0 0-72,0 0-37,0-17-10,5 36-1,3 5 12,0 2-4,-1-1 0,2-4-7,-3-5 4,1-4-6,0-7 1,3-4-6,-1-1 6,1-1 1,2-16 0,1-5-2,1-5-6,-2 0 7,1 4 1,-2 5 3,-5 8-4,1 6 4,-7 2 1,3 2-5,-3 0-9,3 13 1,0 7 6,1 2-1,-1-3 2,3-2 2,1-5 0,0-2-1,-1-6 1,-3-2-1,6-2 0,2 0 2,8-11 3,0-8-5,2 0 0,0-3 6,-5 2-2,-2 6-1,-4 6 11,-4 4 3,-3 4 27,-3 0-13,3 0-31,1 11-2,-1 10-11,3 6 13,-3 3 0,2 0-21,4-1-49,0-4-87,10-7-144,8-6-340</inkml:trace>
  <inkml:trace contextRef="#ctx0" brushRef="#br1" timeOffset="38329.2317">11725 5150 515,'0'0'314,"0"0"-234,0 0 75,0 0-76,0 0-40,0 0 19,-72-62 8,55 61-16,-2 1-11,1 0-14,-3 5 9,5 7-6,4 8-28,5-1 4,6 3-2,1 0-2,0-2-6,17-3-4,5-4-7,5-5-5,1-7-17,2-1 8,-3 0-4,-8-17 6,-3-5 28,-3-6 1,-3-2 7,-4-4 7,-5 7 20,2 6 17,-3 12-1,2 4-6,-2 5-8,0 5-36,0 15 0,0 4 0,0 5 1,0-3 4,0 1-5,0-4-10,3-2-46,6-4-57,0-5-143,-6-6-205</inkml:trace>
  <inkml:trace contextRef="#ctx0" brushRef="#br1" timeOffset="38561.9928">11933 4861 956,'0'0'128,"0"0"75,0 0 7,0 0-144,0 0-65,0 0 7,0 39 57,3-5-18,3 2 0,-3 6-45,3-1 10,-2-2-12,-2 0-13,1-4-90,-1-7-100,5-9-209</inkml:trace>
  <inkml:trace contextRef="#ctx0" brushRef="#br1" timeOffset="38929.3789">12231 5045 761,'0'0'86,"0"0"-73,0 0 43,0 0-31,0 0-23,82 30 2,-67-30-4,-1 0-31,-5 0 14,-2-8-10,-3-8 26,-4-3 1,0-3 9,0 1 36,-11 1 25,-11 4 9,1 8 39,-4 8-31,2 0 2,-6 14-23,6 11-21,3 4 18,8 3-14,8 1-18,4 0-8,0-3-23,24-1 8,5-6-8,6-8-22,2-7-53,2-8-68,-4 0-116,-2-3-380</inkml:trace>
  <inkml:trace contextRef="#ctx0" brushRef="#br1" timeOffset="40325.0334">13572 4882 462,'0'0'152,"0"0"-2,0 0-7,0 0-47,0 0-23,0 0 19,4-8-26,-6 4-18,-12-1-23,-5 3-9,-7 0-3,-4 2-5,-2 0 4,-1 0-10,0 2 3,8 7-5,2 3-5,10-1 4,9 2 0,4-2-8,0 0 0,22-2 2,9-1 7,8-2 4,3 0-3,0 1 4,-3 1-5,-4 1 0,-9 1-2,-7 3 1,-8 1-2,-7-2 1,-4-1-4,0-1 6,-7-2 4,-15-1 26,-7 0 15,-1-7-1,-7 0-12,1 0-9,5 0-16,3 0-1,11-8-6,2-1-26,9-1-55,6-2-101,0-1-154</inkml:trace>
  <inkml:trace contextRef="#ctx0" brushRef="#br1" timeOffset="40573.0526">13881 4769 924,'0'0'144,"0"0"17,0 0-13,0 0-133,0 0-4,0 0-7,3 62 8,-3-26 4,0 3-5,0-3-7,0-3-4,0-5 0,0-2-10,0-5-59,-6-7-94,-4-5-124,6-9-371</inkml:trace>
  <inkml:trace contextRef="#ctx0" brushRef="#br1" timeOffset="40768.1637">13723 4934 884,'0'0'67,"0"0"25,0 0 42,111-21-61,-57 14-35,3 1-16,3 1-22,-5 2 0,-10 2-63,-12-1-136,-7 2-342</inkml:trace>
  <inkml:trace contextRef="#ctx0" brushRef="#br1" timeOffset="41111.6721">14290 4813 673,'0'0'226,"0"0"-87,0 0 38,0 0-81,0 0-69,0 0 0,-4 4-22,4 17 8,-5 6 19,2 3-15,0 0 3,3-1-17,0-4 2,3-1-3,9-7-2,7-5-2,5-8 0,4-4-2,3 0 4,1-16-1,1-4 4,-12-10 1,-2-4 6,-4-6-7,-10 5 9,-5 8-10,0 7-2,0 16-14,-5 4-106,-2 0-190,-1 0-227</inkml:trace>
  <inkml:trace contextRef="#ctx0" brushRef="#br1" timeOffset="41621.8418">14795 4864 684,'0'0'164,"0"0"-9,0 0 0,0 0-57,0 0-42,0 0 8,0-55-39,-14 53-18,-6 2 2,-5 0-9,-3 0 19,3 12-7,3 3-11,6 6 5,5 4-5,4-2-1,7 2-1,0-3 1,15-3-4,10-4-3,8-4-22,3-6-14,-1-5-26,2 0-37,1-11-25,-8-8 56,-5-9 56,-5-8 7,-8-3 12,-4-7 3,-3-1 42,-4 5 11,-1 3 42,0 11 12,0 9-10,0 10-28,0 4-11,0 4 2,0 1-33,0 2-30,0 24-16,0 8 16,0 11 16,0 4-4,2-2-7,-2-1-10,3-6 0,-2-4-105,2-6-25,0-10-199,5-9-460</inkml:trace>
  <inkml:trace contextRef="#ctx0" brushRef="#br1" timeOffset="41997.8259">15141 4864 788,'0'0'83,"0"0"19,0 0-44,0 0-41,0 0-11,0 0-5,87-14 2,-69 7-2,-4-5 2,0 0-1,-8-3 0,2-4 7,-6-3 0,-2 2 12,0 6 32,-6 1 0,-9 5-26,1 7-13,-11 1-6,5 0 12,-7 17 3,4 5 5,1 3 12,7 1-7,4 1 1,5 4-10,6-2-22,0-4 5,0 0-7,19-3-6,8-8 0,1-1-55,6-8-90,1-5-127,4 0-399</inkml:trace>
  <inkml:trace contextRef="#ctx0" brushRef="#br1" timeOffset="42635.0305">15437 4729 164,'0'0'711,"0"0"-602,0 0 60,0 0-68,0 0-88,0 0-10,0-2-3,0 24 20,3 3 1,1 3-9,-1 0-1,0-3-6,1-2-1,-2-5-4,1-6 0,-2-4 0,2-5-3,3-3-19,8 0-10,4-8 13,12-12-26,3-6 6,2-5 33,-3-1-2,-2-1 8,-13 10 0,-6 6 12,-7 6 43,-1 9-19,-3 2-7,0 0-29,0 1-3,0 16-5,0 8 8,0 3 17,0-1-10,0 2-6,0-5 3,1 1-4,14-6 7,2-5-14,3-7 6,-1-5-13,3-2-8,-2-2-34,2-17-8,-1-10-8,-8-2 10,2-11 8,-4-3 19,-5-1 35,-6 0 4,0 7 37,0 10 36,0 7 13,0 11 15,0 5-18,0 6-30,0 0-23,0 0-5,0 0-28,0 17 0,-3 10-1,0 11 12,0 6 6,3 1-9,0 0-1,0-1-8,0-7-1,0-6-28,0-4-44,3-7-76,0-5-126,0-8-234</inkml:trace>
  <inkml:trace contextRef="#ctx0" brushRef="#br1" timeOffset="42808.1708">15850 4755 903,'0'0'109,"0"0"12,0 0-25,0 0-66,0 0-23,97-12-4,-64 12-3,-1 0-15,-1 0-77,-1 0-101,-3 0-147</inkml:trace>
  <inkml:trace contextRef="#ctx0" brushRef="#br1" timeOffset="43077.8358">16165 4742 462,'0'0'173,"0"0"-52,0 0-9,0 0-50,0 0-15,0 0-5,-46 40-13,46-30 9,7 2 16,6-2-16,5 4 4,-2 2-9,1 1-22,-2 0 3,-3-1-5,-3-1 5,-5-4 6,-4-1-15,0-3 3,0-2-3,-10-5-5,-8 0-3,4 0-95,3-9-61,7-11-80,4-9-301</inkml:trace>
  <inkml:trace contextRef="#ctx0" brushRef="#br1" timeOffset="43220.1062">16284 4716 576,'20'-4'230,"10"-1"-100,9 3 3,2-3-52,0 3-50,-14-1-18,-9 1-11,-10 0-2,-5 2-5,-3-3-75,0 1-91,0-2-277</inkml:trace>
  <inkml:trace contextRef="#ctx0" brushRef="#br1" timeOffset="44202.486">17252 4645 565,'0'0'285,"0"0"-208,0 0 36,0 0 11,0 0-80,0 0-11,0-2-20,0 11-9,0 14 7,-6 7 32,-3 3-12,8 1 3,1-2-27,0-8 5,0-4-12,10-5 1,9-6-1,10-6 7,5-3-1,5-1-6,-2-18-17,-4-6 17,-6-5 1,-9-1 0,-5 1 7,-5 8-6,-5 7 5,-1 6 14,-2 7-8,0 2 19,0 0-16,0 0-16,0 4-17,0 14 7,0 8 10,0 1 0,0 2 0,11-7-1,10-5-1,6-4-13,3-7-1,-1-4-9,4-2-25,2-7-5,-7-13-9,-6-4 40,-10-8 24,-8-2 0,-4 1 7,0 4 5,-11 12-3,-1 7 1,-6 10-10,3 0-3,-1 10-13,5 7-67,4-2-65,7-3-143,0-7-312</inkml:trace>
  <inkml:trace contextRef="#ctx0" brushRef="#br1" timeOffset="44621.7291">17860 4467 915,'0'0'116,"0"0"5,0 0 9,0 0-128,0 0 14,0 0 11,26 72 27,-22-37-16,1 1-5,-1-1-27,-1-2 6,2-6-10,-2-3 1,2-7 2,2-8-5,-7-5 0,3-4 2,0 0 1,6-1 4,5-16 15,9-6-21,-2 0 5,0-1-4,-7 8 2,0 3 7,-7 6-11,2 5 9,-3 2-9,3 0-3,0 7 2,3 10-5,-4 4 6,-1 3-5,1 1 11,0 0-12,1-3 5,0-4-51,6-6-73,2-7-182,4-5-213</inkml:trace>
  <inkml:trace contextRef="#ctx0" brushRef="#br1" timeOffset="44907.4932">18474 4573 659,'0'0'229,"0"0"-138,0 0-9,0 0-7,0 0-33,-85 72 10,83-41-14,2-2-21,0 0 1,16-5-18,10-5 7,3-8-2,6-8-3,4-3 4,0-3 7,-7-17-12,-5-9 17,-9-3 4,-13-1-6,-5 1-16,0 6 0,-10 6-22,-10 11-36,-1 6-94,0 1-195</inkml:trace>
  <inkml:trace contextRef="#ctx0" brushRef="#br1" timeOffset="46039.3524">19741 4538 406,'0'0'175,"0"0"-45,0 0 11,0 0-24,0 0-29,0 0-2,8-7-9,-8 4-11,0-2-4,0-1-16,0-2-17,0 0 0,-5-1-7,-8 1-10,3 2-2,-10 3-7,5 3-3,-4 0 0,1 0 4,-1 3 0,-1 8-4,5 4-4,5-1 4,1 1-6,7-3 0,2 0 6,0 1-7,15 1 7,6-5 5,9 4-4,6-6 6,-4 3-3,1-3-2,-6 1-2,-8 2-3,-5 1 3,-7 1-3,-2 0-7,-5-2 8,0-1 1,0-4 2,0 1-5,-15-1 8,-7 1 14,-7 0-2,-4-1-14,2-2 5,4-2-5,7-1-1,3 0-1,7-2-50,5-13-47,5-2-127,6 0-188</inkml:trace>
  <inkml:trace contextRef="#ctx0" brushRef="#br1" timeOffset="46399.234">20220 4542 520,'0'0'253,"0"0"-148,0 0 21,0 0-37,0 0-34,0 0 42,12-46-4,-15 42-36,-13 4-27,-1-3-20,-4 3 10,1 0 2,2 3-7,-6 12-5,5 2-7,3 4-1,7-1-2,2 1-1,7-1 1,0 1 0,0-5 3,16 0-4,8-1 6,8-6-8,5-4 3,5-5-68,7 0-71,1-5-167,1-10-124</inkml:trace>
  <inkml:trace contextRef="#ctx0" brushRef="#br1" timeOffset="46729.6643">20630 4496 829,'0'0'139,"0"0"-16,0 0 24,0 0-85,0 0-26,0 0-14,-91-26-11,68 40 6,4 0-13,5 2 7,5 3-10,5-2 0,4-2-2,0 0-4,10-5-1,17-1 5,4-9-2,2 0 3,-3 0 9,-4-15-8,-8-2 12,-9-4 22,-4-1 28,-5 2-6,0 3-42,0 3-15,-5 5-4,-4 6-49,-3 3-63,3 0-117,6 0-148,3 0-287</inkml:trace>
  <inkml:trace contextRef="#ctx0" brushRef="#br1" timeOffset="46791.4544">20630 4496 524</inkml:trace>
  <inkml:trace contextRef="#ctx0" brushRef="#br1" timeOffset="47021.4413">20630 4496 524,'123'-79'228,"-104"69"-84,2 3-26,0 2-38,0 5-21,-3 0-2,-1 12-30,1 10-11,-1 3 8,-2 5-5,-11-3-19,-1-5 0,-3-5-4,0-8 5,0-1-5,-1-5 8,-5-3 19,0 0 7,0 0 0,3-5 17,3-12-22,0-7-19,0-4 1,16-4-7,5 4-1,5 6-13,-2 8-37,4 11-31,0 1-59,3 2-226</inkml:trace>
  <inkml:trace contextRef="#ctx0" brushRef="#br1" timeOffset="47389.8601">21212 4429 666,'0'0'269,"0"0"-169,0 0-57,0 0-34,0 0 3,0 0 4,79 19-12,-52-16 3,-2-3 0,-2 0-6,-2 0 10,-2-2-8,-6-10 10,-2-1 15,-4-2-2,-7 1 20,0 0-1,0 4-3,-10 2 13,-5 5-28,-7 3-21,-5 0 9,0 8-13,0 8 6,2 5 3,8-2-6,4 2 9,6 0-11,7-1-3,0-2 0,10-1-5,16-3 4,13-3-23,15-4-32,13-3-24,10-4-75,3 0-172,-1 0-148</inkml:trace>
  <inkml:trace contextRef="#ctx0" brushRef="#br1" timeOffset="47765.0185">21940 4442 580,'0'0'267,"0"0"-83,0 0-19,0 0-60,0 0-53,0 0-31,-100-67-20,66 67 4,5 4 9,7 12-12,7 3 2,3 1-4,11-3-4,1 0 2,0 1-11,17-3 13,10-4 0,8-2-4,4-7-20,-1-2-41,-2 0-49,-6-16-21,-6-7 20,-2-8 48,-6-5 67,-4-7 49,-9-1 35,-3 0 78,0 10 48,0 11-33,0 10-28,0 12-49,0 1-73,0 3-27,0 22-21,0 11 16,0 7 10,0 3-8,4 6 3,2-4-35,5 1-109,-3-7-87,-1-8-234</inkml:trace>
  <inkml:trace contextRef="#ctx0" brushRef="#br1" timeOffset="48927.8936">22795 4367 526,'0'0'308,"0"0"-193,0 0 14,0 0 3,0 0-58,0 0-2,-6-11-14,6 8-10,0 2-11,0 1-10,0-3-25,6 1 13,7 2-13,2 0-2,1 0-1,1 3-6,-4 13-7,-1 2 8,-3 1-2,-5-1 8,-1-3-4,-3-2 3,0-3 1,0-5-11,0-2-7,0-2 3,0-1-10,-4 0 25,-2-7 0,3-9-4,3-8-11,0-5-19,3 1 21,14 2 8,3 4 7,3 2-2,0 6 10,3 4-10,-2 5 10,1 5-3,-4 0-4,0 7-3,-3 11 2,-5 3-2,-2-2 0,-5 1-6,-5-1 3,-1-1 3,0-2 0,0-1 0,0-7 1,0-4-1,0-2 0,0-2 0,0 0 0,0-2 7,5-13 7,7-5-14,4-3 0,1 2 2,0 3 0,1 2 0,2 3 12,2 3-4,2 6-1,-2 3-4,2 1-2,-6 1-6,-4 15 3,-8 1-13,-3 7 12,-3-2-2,0 1-2,0-3 3,-6 0-45,-2-5-46,5-5-83,3-5-97,0-5-475</inkml:trace>
  <inkml:trace contextRef="#ctx0" brushRef="#br1" timeOffset="49258.0371">23657 4313 424,'0'0'473,"0"0"-372,0 0 28,0 0-61,0 0-60,0 0 1,-51-12-1,34 24 9,0 5 6,5 2-18,3 0 11,8 2-16,1-1-2,0-2-2,11-4 4,10-6 0,6-4 11,3-4-8,-2 0 8,-2-8 7,-6-10 56,-5-4 8,-5-4-12,-5 2-18,-5-1-34,0 8-18,0 5-15,-5 7-48,-6 2-73,0 3-118,3 0-195</inkml:trace>
  <inkml:trace contextRef="#ctx0" brushRef="#br1" timeOffset="49557.953">23806 4255 189,'0'0'628,"0"0"-509,0 0-23,0 0 6,0 0-32,94-11-31,-70 22-9,-2 8-6,-1 6-19,-5 1 0,-7-1-1,-7-2-3,-2-5-1,0-4-6,0-8 6,-5-3 10,-1-3-9,1 0 26,1 0 26,3-7 15,1-12-13,0-5-48,5-4 14,14-3-21,8 3-5,9 4-38,-2 6-30,7 7-82,-2 4-163,-3 5-367</inkml:trace>
  <inkml:trace contextRef="#ctx0" brushRef="#br1" timeOffset="49939.8697">24329 4238 840,'0'0'128,"0"0"-67,0 0-31,0 0-22,0 0 4,0 0 13,60 24-10,-44-23-8,4-1 2,-4 0-5,-1 0 3,0-10 4,-4-2-8,-1-5 7,-3 0-2,-5-1-4,-2 3 3,0 4 32,-6 6 1,-9 3-16,-6 2-21,-7 0 5,-5 14 4,0 7-8,3 9 20,8-1-1,10 3-8,9-1-7,3-2-7,7-4 0,20-4 6,11-4-4,12-5 6,12-2 2,8-8 29,4-2-27,-5 0-13,-7 0-35,-9-5-147,-13-5-196</inkml:trace>
  <inkml:trace contextRef="#ctx0" brushRef="#br1" timeOffset="51631.8538">3407 6140 419,'0'0'105,"0"0"22,0 0 62,0 0-67,0 0-30,0 0 14,0 0-21,0-9 3,0 9-19,0-2-25,0 2 2,0-1-3,0 1-17,0 0-3,0 0-15,0 0 10,0 0 1,0 0 1,0 0 5,0 0-8,0 0-2,0 0 2,0 0-16,0 0 5,0 0-6,0 0 1,0 0-3,0 0 2,0 0-2,0 0 2,0 0-5,0 0 5,0 0-1,0 0 0,0 0-2,0 0 3,0 0-6,0 0 4,0 0-15,0 0 8,0 0-1,0 0-4,0 0 13,0 0-1,0 0 2,0 0-1,0 0-10,0 0-1,0 0-4,0 0-17,0 0-5,0 0-12,0 0 1,0 0-8,0 0-52,0 0-87,0 0-163</inkml:trace>
  <inkml:trace contextRef="#ctx0" brushRef="#br1" timeOffset="52832.6296">3609 6043 653,'0'0'69,"0"0"33,0 0 48,0 0-91,0 0 9,0 0 13,-11 0-20,11 0 16,0 0-20,0 0-16,0 0-7,0 0-26,9-7-2,6-3-1,-3 5 0,1 0-3,1 5 1,-5 0 0,4 1-3,-1 13 2,0 5 1,-4 4-3,-1 0 5,-1 4 0,-3-2-5,-3-2 1,3 2 2,-3-6 0,0-5-3,0-2 2,0-2-2,0-3-2,0-2 1,0-2 1,0-3-3,0 0 6,4 0 3,-1-9-6,3-14 0,5-6-2,2-2 2,5-1 0,3 3-2,1 2 2,5 3 0,-3 5 0,-3 7 3,1 5-5,-5 7 2,2 0-7,-4 12 4,-3 11 0,-3 2 3,0 2 0,-5-3-2,-4-2 1,0-5 1,0-3-1,0-6-1,0-4 2,0-2 0,0-2 7,3 0-5,3-16 5,5-8-7,4-6 0,1-1-4,5 2 7,-2 3-3,-2 6 0,1 10-1,-5 3 1,-1 5 0,-3 2 0,-3 0-3,0 19 6,-3 5 0,0 3 0,-3 6-1,0-1-4,0-3 0,0 2-40,7-8-62,2-2-125,9-9-120,3-4-196</inkml:trace>
  <inkml:trace contextRef="#ctx0" brushRef="#br1" timeOffset="53294.9762">4508 6099 729,'0'0'74,"0"0"105,0 0-101,0 0-2,0 0 7,0-74 2,-3 69-14,-6 2-25,-9 3-28,-1 0-8,-4 7-7,1 10 9,5 2-9,4 3-1,7 5-4,6-4 1,0 6 1,0-5 0,14-4-12,5-1 10,2-8-12,3-4 0,-2-5 0,2-2-6,-6 0 3,-3-9 7,-3-10 10,-6-6 0,1 5 4,-4-5-1,-3 4 17,0 5 0,0 2 4,3 3 7,-3 6-15,0 3 13,0 2-29,0 0-2,0 7-15,2 13 17,2 4 0,1 0 0,1 5-1,0-5-26,3 0-66,1-4-82,0-8-152,-2-2-452</inkml:trace>
  <inkml:trace contextRef="#ctx0" brushRef="#br1" timeOffset="53647.6992">4657 6021 26,'0'0'864,"0"0"-835,0 0 79,0 0-47,0 0-24,0 0 4,85 12-9,-70 11 1,-3 7 9,-3 0-13,-3 3-5,-1-1-12,-5-5-10,0-3 6,0-5-7,0-4 1,-8-6 2,-4-6 0,0-3 9,0 0 7,6-10-15,-1-14 19,7-5-9,0-5-3,10-1-8,5 7-3,6 6 0,1 5-1,4 5-16,4 1-17,-2 5-72,5-2-74,-8 2-227</inkml:trace>
  <inkml:trace contextRef="#ctx0" brushRef="#br1" timeOffset="53888.0336">5038 5854 939,'0'0'70,"0"0"190,0 0-105,0 0-115,0 0-40,0 0 23,-2 40 25,2-12-4,0 1-9,2 4-20,2 0 6,-1 0-20,-3 1 2,0-2-3,0-3-12,3-3-63,-3-9-55,0-5-123,6-10-219</inkml:trace>
  <inkml:trace contextRef="#ctx0" brushRef="#br1" timeOffset="54181.657">5209 5931 719,'0'0'134,"0"0"-21,0 0-32,0 0-31,0 0 43,0 0-25,-64 56-14,37-37 3,2-4-15,8-3-5,4-4 9,7-3-8,6-5-3,0 4-10,0-1-22,0 3 2,0 2 0,12 4 8,6 2 0,7 3-7,2 0-6,1 2-16,2 1-110,0-1-73,-2-6-162,-2-6-445</inkml:trace>
  <inkml:trace contextRef="#ctx0" brushRef="#br1" timeOffset="54571.8728">5540 6007 726,'0'0'110,"0"0"14,0 0 35,0 0-85,0 0-23,0 0 17,1-34-10,-1 34-2,-7 0-24,-9 0-8,-4 2-6,4 9-2,4 0 0,5-1-7,4 3-6,3-7-3,0 4 0,0 0 0,3 0 3,13 1 1,3 4 4,4 2-8,-4 0 1,-1 2-1,-6 0 1,-3 1 1,-6 1-1,-3-4 2,0 0 11,-10 0-2,-8-2-7,-2-4 0,-5-3-5,4-5-40,3-3-43,5 0-113,10-22-146,3-12-249</inkml:trace>
  <inkml:trace contextRef="#ctx0" brushRef="#br1" timeOffset="54735.519">5771 5898 853,'0'0'105,"105"-27"90,-53 22-112,-7-1-10,-9 3-27,-14 0-28,-9 1-14,-10 2-1,-3 0-6,0 0-33,0 0-129,-10 0-91,-5 0-302</inkml:trace>
  <inkml:trace contextRef="#ctx0" brushRef="#br1" timeOffset="55717.6591">6977 5961 792,'0'0'118,"0"0"62,0 0 25,0 0-108,0 0-20,0 0-6,-4-36-28,4 36-10,0 0-18,0 0-15,0 9 0,-1 11 15,-2 9 11,0 0-8,0 5 1,0 2-8,0 3-11,3-3 3,-3-2-9,-1-1 6,1-6-49,3-6-41,-3-5-52,3-7-81,0-6-102,-3-3-271</inkml:trace>
  <inkml:trace contextRef="#ctx0" brushRef="#br1" timeOffset="55906.3656">6802 6216 760,'0'0'120,"0"0"100,0 0-55,0 0-96,0 0-44,0 0 27,122-16-19,-77 15-14,4 0-6,8-1-13,-4 1-6,-3-3-63,-8 1-182,-10-4-239</inkml:trace>
  <inkml:trace contextRef="#ctx0" brushRef="#br1" timeOffset="56318.0419">7248 6070 910,'0'0'110,"0"0"156,0 0-108,0 0-108,0 0-28,0 0-19,-2 2-3,2 16 20,2 8 13,1 4-11,-3 3-14,0-2 2,0-1-3,0-4-6,0-7 0,0-4-1,1-5 0,4-6-1,-3-2-24,5-2 3,2 0 22,8-16 4,5-7 0,3-5-3,2-3-1,-5 4 0,-1 7 4,-3 8-4,-3 4 2,-3 3 1,-3 4-1,4 1 0,-6 3-2,-1 14 0,1 6-3,-7 6-2,4 0 5,-4-3-10,3-1-46,6-5-14,1-3-122,10-8-113,5-8-155</inkml:trace>
  <inkml:trace contextRef="#ctx0" brushRef="#br1" timeOffset="56746.6946">7818 6186 566,'0'0'124,"0"0"31,0 0 18,0 0-60,0 0-33,0 0-10,-27-51-24,12 51-8,-5 0-22,0 3 4,-2 11-3,5 5-14,5 1 12,5 1-15,7-1 1,0-1-3,0-2 1,19-3-10,5-4-5,6-5-28,0-5-6,-2 0 12,-7-1 31,-4-13 7,0-7 3,-8-2 19,-1-3 32,0-1-15,-1 4 15,0 6-12,-4 7 11,0 6-3,-3 4-17,0 0-33,0 6-13,2 14 3,-2 5 10,7 0 1,0 0-1,-1 0-11,4-4-48,10-4-38,-2-5-94,6-8-141,1-4-470</inkml:trace>
  <inkml:trace contextRef="#ctx0" brushRef="#br1" timeOffset="57105.3189">8126 6096 878,'0'0'70,"0"0"137,0 0-68,0 0-115,0 0-21,0 0 23,11 36 0,-6-16 0,2-1-13,-1 1 2,-3-4-6,4-5-6,0-4 2,0-3-2,5-4-2,0 0 12,9-8-8,4-11 5,2-5 0,-2-5-9,-1 3 12,-6 2 41,-5 9-11,-6 7 29,-3 7-26,-1 1-12,-3 0-34,6 14 1,-2 10-1,-1 9 7,-3 3-6,3 0 1,-3 3-2,0-3-42,0-2-112,0-4-120,-13-5-401</inkml:trace>
  <inkml:trace contextRef="#ctx0" brushRef="#br1" timeOffset="59925.2987">9597 6036 590,'0'0'89,"0"0"35,0 0-7,0 0-47,0 0-18,0 0 17,0 0-5,0 0 5,0 0-13,0 0-21,0 0-6,0 0-16,3 0-10,1 0 2,6 0-5,-1 7 2,-2 3 8,-1 4-8,-2 1 6,2 4-2,-4 1-5,2 1 7,1-2-7,-2-1 0,-3-2-1,0-4 1,0-3-1,3-3 0,-3-3-1,0-1 0,0 0 2,3-2 7,-1 0 7,5-14-13,3-10 1,0 4-3,6-9-10,-3 3 6,1 0-11,5 3 15,-8 6 0,3 3 3,-5 9-3,-2 3 0,4 2-2,-2 0 0,0 13-2,2 7 4,2 2-2,-4 1 6,-3-1-4,1-2 0,-1-4 2,-6-3-8,4-3 6,-4-7 0,0 2-1,4-3 7,-4-2-6,2 0 5,5-7 7,3-13-10,0 0-1,7-4-1,-2 0 3,1 3-3,1 6 0,-4 3 3,2 3-3,3 4 1,-6 0 3,1 5-4,-5 0 4,0 17-1,-1 5 6,-4 4-3,-3 2-6,0 2 0,0-1-3,0-1-30,0-6-64,7-5-156,2-9-200</inkml:trace>
  <inkml:trace contextRef="#ctx0" brushRef="#br1" timeOffset="60397.4941">10446 6103 553,'0'0'124,"0"0"5,0 0 22,0 0-66,0 0-1,0 0-1,3-62-29,-18 57-23,0 5 2,-1 0-8,-3 0 4,2 0-12,0 10-3,5 6-9,5 1 0,1 5-10,1 0 7,5 0-4,0-2 1,11-4-4,2-6-4,7-1 0,0-7-11,-1-2 6,-3 0 11,-4-6 3,3-11 1,-3-3-1,-3-2 6,-1-2 9,0 3 3,-3 4 15,-2 4 3,0 6 4,-3 2 1,0 5-30,0 0-11,3 0 0,0 6-36,4 13 36,2 2 0,1-1 0,4 2-34,1-3-45,1 2-74,4-8-98,0-5-156</inkml:trace>
  <inkml:trace contextRef="#ctx0" brushRef="#br1" timeOffset="60744.6901">10714 5975 856,'0'0'50,"0"0"77,0 0-73,0 0-35,0 0 10,0 0-9,81 28 7,-63-5 12,-6 7-10,-3-4-7,-6 2-6,-1-6-15,-2-2-1,0-1-1,-5-5 1,-7-8-3,-5 1 6,4-7-3,4 0 7,-2-12-4,11-9 11,0-4-11,0-2 7,17 4-10,7 3-4,-3 6 2,3 8 0,-2 1-32,1 3-76,-1 0-144,2-3-277</inkml:trace>
  <inkml:trace contextRef="#ctx0" brushRef="#br1" timeOffset="61013.9539">11103 5822 302,'0'0'645,"0"0"-540,0 0 114,0 0-134,0 0-73,0 0-2,-2 35 36,2-1 15,0 0-7,0 2-26,0 0-1,0 0-15,0-2-11,0-5-2,0-2-1,0-2-13,0-7-61,0-3-56,0-10-122,0-5-255</inkml:trace>
  <inkml:trace contextRef="#ctx0" brushRef="#br1" timeOffset="61313.5636">11283 5920 800,'0'0'64,"0"0"-22,0 0 69,0 0-33,0 0-29,0 0 7,-100 77-30,76-68 12,9-4 3,5-2 31,2-1-23,6-1-1,2-1-11,0 0-24,0 0-8,0 5 0,16-1-1,6 6 13,2 0-13,-1 4-4,-1 2-40,-3 0-93,2-2-92,-3-4-143</inkml:trace>
  <inkml:trace contextRef="#ctx0" brushRef="#br1" timeOffset="61823.5034">11641 5963 499,'0'0'98,"0"0"35,0 0 15,0 0-67,0 0 6,0 0 16,9-13-23,-9 9-7,0 0-31,0-1-16,-6 0 9,-5 2-30,-2 2 9,-2 1 2,-3 0-4,0 1-4,-1 7-8,2 4 4,7-2-4,4-2 2,3 5-2,3-6 0,0 3-2,0 0 2,3-1 0,13-3 4,6 3-3,2-1 2,5-1-2,-3 2-1,0-4-7,-7 2 5,1 2-7,-11-1 7,-6 4 1,-3-1-5,0 2 6,0-1 2,-3-2 1,-9 2 11,-3-4-6,0 1-1,-5-2-4,4-6 3,0-1-12,4 0-14,0-5-50,7-12-95,4-8-107,1-6-230</inkml:trace>
  <inkml:trace contextRef="#ctx0" brushRef="#br1" timeOffset="61982.6779">11802 5905 664,'0'0'103,"0"0"45,91-24-83,-67 20-37,-12 2-8,-5 2-20,-7 0-3,0 0-85,-19 0-142,-5 0-165</inkml:trace>
  <inkml:trace contextRef="#ctx0" brushRef="#br1" timeOffset="63031.0142">12813 5850 414,'0'0'146,"0"0"-18,0 0 47,0 0-72,0 0-14,0 0 26,3-25-53,-6 21-20,-7 2-23,-4 2-6,-5 0 1,-3 0 0,-1 2-9,-6 9 9,3 2-10,2 6-4,5 3 0,10 2-7,3 0 7,6 0-1,0-4-11,22-1 11,11-7-4,3-5 5,1-7 3,6 0 1,-9-9-1,-5-6 4,-11-2 8,-5 0 32,-7-5-4,-5 1 10,-1 1-23,0 5-13,0 2-17,-4 6-2,-6 4-31,0 3-45,5 0-80,5 0-165,0 0-171</inkml:trace>
  <inkml:trace contextRef="#ctx0" brushRef="#br1" timeOffset="63517.3499">13151 5808 56,'0'0'813,"0"0"-732,0 0 17,0 0-29,0 0-20,0 0-8,83 5-7,-56 7-18,-2-5 4,5 0-12,-4-7 6,1 0 3,-5 0-16,-3-9 8,-6-8-5,-1-2 4,-4-5 5,-1-1-2,-4 1-7,-3-1 8,0 11-6,0 2 17,-10 5-4,-1 4-9,0 3 4,-3 0-12,2 8 6,-6 11 7,6 4-8,-1 3 20,2 1 2,3 1-14,1 3 13,3 3-14,1 1 4,0-1-2,-1 2-12,4 0 4,0 1-1,0-4-4,-2-1 5,-1 0-4,0-4 3,-1 1-5,0-2 1,0-7-3,2-4 0,1-6-10,-2-3-37,-2-4-53,1-3-55,1 0-146,0-17-247</inkml:trace>
  <inkml:trace contextRef="#ctx0" brushRef="#br1" timeOffset="63705.5169">13137 6059 793,'0'0'234,"0"0"-96,0 0 0,0 0-77,0 0-11,110-23-17,-65 18-26,5-1-7,-5-2-15,-6 5-54,-9-4-70,-15 3-123,-8-2-122</inkml:trace>
  <inkml:trace contextRef="#ctx0" brushRef="#br1" timeOffset="65348.6649">14969 5752 299,'0'0'397,"0"0"-300,0 0 19,0 0-22,0 0-46,0 0 34,4-28-35,-4 20-6,0 1-4,-10-2-13,-1 2 6,-2-1-19,-2 3 9,-8 2 0,4 3-20,-7 0 0,3 0 5,-2 6-4,8 4-2,-1 4 1,3 0 0,5 3 0,4 0-9,6 3 7,0-3 0,3 0-6,19-4 7,5-3 2,9-4 0,-1-2-1,1-4 0,0 0-1,-6 3-6,-8-1 7,1 3-2,-6 3-1,-5 3 2,-4 4 0,-4 2-14,-4 4 11,0-3 2,0-4 0,-6 0 2,-4-3 0,-2-5 8,2 2 24,-4-6-13,-2-2 19,0 0-10,-4 0-12,1 0-2,-3-11-14,5 0 0,5-3-2,1 3-46,8 5-18,3-1-58,0 2-130,14-2-230</inkml:trace>
  <inkml:trace contextRef="#ctx0" brushRef="#br1" timeOffset="65714.957">15388 5779 764,'0'0'119,"0"0"42,0 0-13,0 0-94,0 0-14,0 0-33,-30-14-4,15 14 10,-8 10 0,8 7 2,4 4-2,1-2-13,10 1 3,0-1-3,6-2 1,14-5-4,7-5 2,-5-7 1,4 0 7,-7 0-6,-4-13 12,-3-6 12,-3-4 20,-8-1 3,-1 0-18,0 2-13,0 7-17,-7 3-6,-3 7-24,2 4-56,5 1-99,3 0-133,0 0-244</inkml:trace>
  <inkml:trace contextRef="#ctx0" brushRef="#br1" timeOffset="66293.3665">15598 5721 820,'0'0'190,"0"0"-20,0 0-45,0 0-75,0 0-44,0 0-5,12 5 21,-6 12-9,-1 3-1,-1 1-3,0-1-7,3-2 0,-2-1-1,1-4-1,-2-6 0,6-5-2,0-2 0,2 0-3,5-7 2,2-9 3,-2-6 0,-2-2 1,-1 0 0,-2 2 1,-1 2-2,2 4 4,-6 6-3,-1 5 4,0 5-4,-4 0-2,3 1 0,0 16-9,5 3 10,-2 2 0,-2 0 0,0-5-1,-2-2 3,1-6-2,-1-5 0,-1-4 1,0 0-1,5 0 7,1-6-3,5-11-1,3-3-1,2-4 1,-1 2 0,2 1-3,-1 5 3,-6 7 2,-3 4-4,-3 5 10,-4 0-3,-2 0-2,1 5-5,0 15 1,2 2 5,-3 4-2,2 1-1,-1 0-8,6-1 4,0-4-35,3-4-67,3-5-86,1-6-112,5-7-444</inkml:trace>
  <inkml:trace contextRef="#ctx0" brushRef="#br1" timeOffset="66674.9986">16324 5765 423,'0'0'429,"0"0"-399,0 0-4,0 0 11,0 0-15,0 0-14,50 14 8,-36-11 5,3-3-11,-5 0 9,2 0-1,2-14-15,-10 1 10,4-4 11,-8 0 11,-2 0 11,0 3 12,0 1-13,-12 6 15,-6 3-23,-3 4-7,-5 0-8,0 5-3,3 15 5,4 5-9,3 2 16,6 4-8,6-3-11,4 0 0,0-1-11,14-6 0,11-5 4,8-7-5,10-7-5,7-2-45,3 0-38,-3 0-55,-6-11-268</inkml:trace>
  <inkml:trace contextRef="#ctx0" brushRef="#br1" timeOffset="67769.7085">17555 5715 575,'0'0'196,"0"0"6,0 0-35,0 0-54,0 0-28,0 0-26,-3-11-9,3 11-35,0 0-12,0 0-3,0 9-5,0 10 5,0 3 9,0 6-3,0-2 6,3-2-11,0 0 1,-3-9-2,3-2 2,0-6-2,-2-7 0,1 3-1,0-3 1,3 0 4,7-10 4,1-10-8,2-2-8,2-4 6,-2-1-4,0 4 6,-1 2-2,-1 6 5,-1 4-3,-4 5 4,1 3 0,0 3-2,2 0-2,-2 0-4,1 16 2,2 4-3,-5 5 5,0 0 0,-7 1-1,3-6 1,-3-2 0,0-7 1,0-7-4,3-2-1,-1-2-9,4 0 9,5-10-8,6-10 11,3-8 1,2-5 0,2 2-1,-4 5 2,0 4-1,-2 6 10,-6 5-7,-2 6 10,0 5-7,-3 0-4,1 4 1,0 13-3,-2 8 9,-2 3-1,-1 0-3,0-1-5,-3-3 0,1 0-20,2-2-32,3-5-91,6-10-124,5-5-198</inkml:trace>
  <inkml:trace contextRef="#ctx0" brushRef="#br1" timeOffset="68249.9202">18400 5736 638,'0'0'133,"0"0"15,0 0-27,0 0-28,0 0 0,0 0-19,2-34-31,-12 31-11,-2 0-14,-6 3 11,3 0-11,-3 0-5,-2 8 1,0 9-13,0 0 3,5 5-4,8 0-3,3 1 0,4 0 3,0-4-11,8-5-11,9-4-7,7-4-14,-1-6 2,6 0-24,-3-6-20,-4-13 12,-2-5 49,-3-3 24,-10-2 6,-1 3 18,-1 4 36,-2 7 2,-2 8 13,0 5 3,-1 2-34,0 0-44,0 13-11,2 7 11,5 1 9,1 4-7,1 0 3,6-1-5,0-2-4,4-1-2,3-8-70,-3-6-108,-2-4-135</inkml:trace>
  <inkml:trace contextRef="#ctx0" brushRef="#br1" timeOffset="68505.3769">18673 5570 324,'0'0'713,"0"0"-566,0 0 32,0 0-132,0 0-36,0 0-11,9 42 53,-3-17 0,-1 4 11,-5 4-34,4-2 4,-2 2-29,0-4-2,1 1-6,-3-5-45,4-1-79,-1-9-60,3-7-171,6-8-346</inkml:trace>
  <inkml:trace contextRef="#ctx0" brushRef="#br1" timeOffset="68917.3835">18930 5702 338,'0'0'271,"0"0"-116,0 0-39,0 0-59,0 0-28,0 0 3,27-2-1,-12 2-3,4 0-11,2-1 3,-1-3 16,-1-4-3,0-2-6,-4 1-4,0-3-11,-6-1 13,-3-1 9,-6 2 7,0 4 15,0-1-6,0 9-4,-17 0-26,-6 0-18,-9 13 11,2 6 5,1 5-1,2 2 9,8 1-4,5 0-2,14 2-13,0-5-7,10 0 0,16-7 0,10-5-5,8-5-29,6-7-51,0 0 0,-2-10-130,-10-11-344</inkml:trace>
  <inkml:trace contextRef="#ctx0" brushRef="#br1" timeOffset="69774.2237">20408 5598 376,'0'0'218,"0"0"-134,0 0 73,0 0-55,0 0-36,0 0-12,5-27-16,-19 24-3,2 0 28,-3-1-22,-4 2 11,-6 2-13,-4 0-18,-4 0 17,-1 0-7,3 0-15,1 2-5,8 8-3,10 0 3,-2 2-11,8 1 3,3-2-6,3 1 1,0-4 2,20-1-2,12-2 2,11-5 10,8 0 1,-1 0-7,-7 0-2,-9 0-2,-8 0 3,-4 0-5,-7 0 4,-2 7-2,-4 0 0,-4 5-7,-4 0 7,-1 0 2,0-1 3,-4 0 9,-12 0 6,-6-2 12,-5-1-1,-2-2-25,-1 1 13,-6-6-15,-1-1-3,1 0-2,3-1-6,7-12-32,9-3-38,7-1-45,10-3-156,0 4-140</inkml:trace>
  <inkml:trace contextRef="#ctx0" brushRef="#br1" timeOffset="70035.4975">20572 5453 657,'0'0'216,"0"0"-70,0 0 22,0 0-69,0 0-67,0 0-15,16 14 40,-14 8 6,-1 5-28,1 2-2,-2 0-8,1-3-18,1 3-1,0-1-4,1-6-2,3-1-17,1-5-51,2-6-47,-1-4-99,5-6-160</inkml:trace>
  <inkml:trace contextRef="#ctx0" brushRef="#br1" timeOffset="70223.5052">20520 5621 703,'0'0'212,"0"0"-60,0 0 1,0 0-59,0 0-48,0 0-14,81-25 10,-37 18-27,0-1-4,2 1-11,-1 3-23,-7 1-53,-2-3-212,-10 4-206</inkml:trace>
  <inkml:trace contextRef="#ctx0" brushRef="#br1" timeOffset="70560.4773">20971 5520 721,'0'0'287,"0"0"-99,0 0-23,0 0-99,0 0-58,0 0-8,0 5 0,0 15 30,4 3-17,5 4 0,1-1-11,5 2 5,2-4-7,6-5-1,4-2 1,5-5 0,-3-9-2,0-3 0,-7 0 0,-2-8 2,-6-12 13,-3-3-9,-4-7 32,0-1 14,-6 3-30,-1 9-5,0 8-12,0 7-3,0 4-17,0 0-82,0 0-52,0 0-118,6 0-205</inkml:trace>
  <inkml:trace contextRef="#ctx0" brushRef="#br1" timeOffset="71047.7924">21619 5571 702,'0'0'184,"0"0"-67,0 0 12,0 0-56,0 0-7,0 0 2,18-50-13,-28 47-30,-13 2-19,-2 1 11,-5 0-10,1 8 6,3 7-5,3 4-6,9 0-4,5 3 2,7-2-3,2-1 2,5-4-9,17-3-6,8-3 2,4-5-15,1-4-24,0 0-14,0-2-14,-1-15 1,-7-7 9,-3-8 39,-6-1 32,-3-7 4,-5 4 55,-3-1 37,-2 3 17,-2 5-2,-3 9-19,0 8 4,0 8 9,0 3-41,0 1-28,0 8-36,0 15-6,0 12 6,0 8 5,0-1 0,0 0-5,0 2-4,0-7-41,3-1-110,4-8-69,4-5-266</inkml:trace>
  <inkml:trace contextRef="#ctx0" brushRef="#br1" timeOffset="73493.5516">22068 5516 372,'0'0'195,"0"0"-92,0 0-36,0 0-41,0 0-17,0 0 20,0 15 15,0-6 2,6-4-7,6 1-1,4-3 10,1 0 1,1-3-9,1 0-10,2 0-8,1 0-4,-4-3-7,0-6-10,-6-2 6,-3-2 7,-4-2-7,-4 1 23,-1 0-8,0 1 8,0 4 15,-13 3-5,-5 6-32,-6 0 14,-3 0-21,-1 11 4,0 4 1,5 4 5,4-1 3,5 0-13,8 2 5,5 3-4,1-2 0,1-1-1,17-1 0,6-4-2,7-5-3,4-6-57,2-4-79,0 0-207</inkml:trace>
  <inkml:trace contextRef="#ctx0" brushRef="#br1" timeOffset="74174.9747">22475 5444 580,'0'0'424,"0"0"-296,0 0 37,0 0-67,0 0-82,0 0-16,9-10 0,-5 26 16,0 4 3,0 4-6,-1 0 3,0 3-12,0-5 0,3-4-4,-1-3 0,2-8 0,3-1-8,3-6-11,4 0-11,7-3-30,6-16 6,6-2-4,3-7 10,-2-3 25,-7 1 21,-3 2 2,-10 4 16,-6 7 15,-6 9 28,1 4-16,-5 4-11,-1 0-32,0 0-6,0 11-9,0 9 15,0 2 6,0 4-3,0-2-3,4 1 2,4-6-2,2-2-3,7-5 2,1-3-11,6-3-18,1-6-13,2 0-34,2-7-16,0-13 43,1-7-1,-1-6 30,-6-4 19,-4-2 2,-8 0 16,-5-1 23,-6 2 5,0 6 63,0 3-45,-6 12 30,-3 5-18,0 4-16,3 5-29,-4 3-1,0 0-12,0 0-16,-2 11 4,2 9-4,2 6 0,3 4 2,5 2-4,0 5-4,7-1 6,8-2 0,2-3-40,2-3-30,3-6-51,3-8-96,3-3-84,0-8-479</inkml:trace>
  <inkml:trace contextRef="#ctx0" brushRef="#br1" timeOffset="74364.2058">23057 5358 1052,'0'0'119,"0"0"-24,0 0-11,0 0-82,0 0-1,0 0 12,88-6-4,-39 6-9,1 3-25,0 0-157,2 0-155</inkml:trace>
  <inkml:trace contextRef="#ctx0" brushRef="#br1" timeOffset="74603.496">23655 5581 1056,'0'0'283,"0"0"-178,0 0 39,0 0-13,0 0-51,0 0-14,0 3-4,0-3-18,0 0-24,0-3 1,0-2-21,0 0-20,0 4-63,-3-5-198,-19-7-729</inkml:trace>
  <inkml:trace contextRef="#ctx0" brushRef="#br2" timeOffset="85083.7894">17498 6324 239,'0'0'220,"0"0"-174,0 0-4,0 0 36,0 0-32,0 0 4,0 0 33,-5 2 2,5-2 6,0 0-33,0 0 10,0 0-12,0 0-26,0 0-1,0 0-13,0 0-8,0 0 0,0 0-3,0 0-4,0 1-1,0-1 1,0 0-1,0 0 0,0 0 5,0 0 12,0 0 0,0 0 34,0 0-5,0 0-12,0 0-4,0 0-9,0 0-1,0 0 10,0 0-26,0 0 7,0 0-9,0 0 6,0 0-9,0 0 2,0 0-1,0 0 1,0 0 5,0 0-6,-1 0 0,1 0 4,0 0-4,0 0 0,0 0-25,-3 0-56,-9 0-126,-4 0-324</inkml:trace>
  <inkml:trace contextRef="#ctx0" brushRef="#br2" timeOffset="85834.139">17318 6292 531,'0'0'38,"0"0"-28,0 0 101,0 0-8,0 0-75,0 0-3,-13-5-8,13 5 10,0 0-4,0 0-1,0 0 13,0 0-7,0 0-10,0 0-15,0 0 0,0 0-6,0 0 2,0 1-87,0 2-111,0-3-304</inkml:trace>
  <inkml:trace contextRef="#ctx0" brushRef="#br2" timeOffset="88571.3755">17428 6070 442,'0'0'90,"0"0"-66,0 0 41,0 0-5,0 0-37,0 0 34,-4 20 10,4-14-30,0-3 0,2 1 10,4 0 20,5-1 4,4 3-44,0-1 7,7 2 5,5-3-30,6 4 3,1-3-5,11-2 5,4-2-2,5-1-10,1 0 5,-1 0 8,0 0-12,2 0 14,1-3-3,-1 2 1,4 1-3,-1 0-9,1 0 2,-3 0-3,0 0 6,-2 0-4,-3 0-2,2 0 0,-3 0 0,-2 0 9,-4 0-9,-5 0 4,-6 1 1,-4 4-1,0-4 2,1 4-4,3-1 4,5-3 2,7 3-5,-1 1-3,-2 0 1,-4 1-2,-6 0-1,-6 1 2,-1-2 0,0-1 0,4 2 0,5-4 0,1 2-1,6-2 1,3 1 0,0 0 2,-2 2-5,3-2 4,0 2-1,-1-1 0,3-1 0,-3 2 0,-1-5 0,-2 2 1,-3-1 0,0-1 1,-4 0-2,1 0 1,2 0 7,-1 0-8,-1 0 2,-1 0 5,1 2 1,3-1-3,1 1-1,1-1-3,2 2 5,2-1-8,-2 1 3,5-1-1,-7 1 0,4-2-8,-2 2 6,3-1-2,-1-1-10,3-1 11,0 2 0,4-2-8,3 2 0,1-1-23,1 1 16,0-2 12,2 0-5,-6 0 11,-2 0 0,-5 0 6,0-7-15,1 0-3,2-1 12,1 3 0,-3 1 3,2-1-4,-8-2 2,0 0 3,-5 1-4,0-2-10,-2 2 10,-1-1 0,0 3-16,-1 2 7,0 0-11,1 1-24,-2 0 25,0-1 6,2-3 13,-2 2 1,2 0-1,3-4-9,3 0 9,4-2 0,0 4-34,0 0 13,-1 2 15,-8 0 5,-2-1 1,-4 4 27,3-2 1,2-1-11,3-2 9,3 4-26,2-1 11,0 0-11,2 0 0,-3 0 9,1 2-2,2-3-7,-6-1 0,1-1-1,-5 1 1,2 0-2,0 0 4,0 1-2,-1 0 5,-5 2-5,-8-2 0,-2 1 2,-8 1-2,-4-1 15,-1 2 10,3-2-5,4 2-18,1 0-1,-1-3-2,2 3 2,-4-2-1,0 1 0,0 0-4,0-1 2,0 1-2,0-1-5,3 2 1,2-3-7,3 3 6,1 0-7,3-2-4,3 0 7,-3-1-8,1-1 7,-4 3 13,1-1-5,-3-1 1,1 3 1,-1 0 4,-3-4 1,-1 4-1,-4 0 9,-1-1 16,-3-1-5,-1 1 21,0 1-5,-4 0-18,1-1 9,1 1-10,1 0-5,1 0 4,0 0-14,2 0 5,-1 0-7,0 0 3,-2-2 0,1 2 14,-4 0 10,2 0 0,-2 0-18,-1 0 3,2 0-11,-1 0 3,0 0-5,-1 0 1,3 0 0,-3-3 0,1 3 1,1 0-1,-1 0 0,2 0-1,-1 0 1,-2 0-12,1 0-21,-1 0-27,0 0-51,0-3-88,-17-4-332</inkml:trace>
  <inkml:trace contextRef="#ctx0" brushRef="#br2" timeOffset="89231.9133">17905 5411 260,'0'0'129,"0"0"-105,0 0-4,0 0 13,-97-29-32,77 29-2,-3 0-12,-5 0-21,-14 0-52</inkml:trace>
  <inkml:trace contextRef="#ctx0" brushRef="#br2" timeOffset="89591.3177">17361 5329 475,'0'0'190,"0"0"-58,0 0 16,0 0-32,0 0-3,0 0-26,-40-21-35,30 21-42,0 3 5,-3 11 10,-3 7-16,0 1 11,0 5-6,-1 6-5,1 4 5,6 7-12,1 4 3,9 1-1,0 4 1,0-5-4,4 3 2,7 0 2,-4 0 3,0-3-5,-6-3 3,-1-8-6,0-7 2,0-7-5,0-4 3,0-6-1,0-6-6,0-7-82,9 0-120,-3-10-226</inkml:trace>
  <inkml:trace contextRef="#ctx0" brushRef="#br2" timeOffset="90752.9893">17525 5359 492,'0'0'60,"0"0"-36,0 0 45,121 0-34,-57 0-8,14 0 14,17 0-16,11 0-9,9 0-12,10-3 12,6 3-13,2 0-1,1 0-4,-1 0-8,0 0-19,-11 0 5,-2-6 4,-5 2-13,-7-6 4,-4 3 15,-7-2 5,-7 5 7,-9-2 2,-4 1-6,-4 3-5,-1-2 7,-1 1-2,8-2 2,5-3 4,7-1 0,0-1-11,-1 3-10,-12-3-6,-7 4 26,-9-2 1,-5 3 5,-3 0-1,-2-2 13,0 2-12,3-2-2,3-1-3,4-1 1,3-1-2,3-2-33,0 0 28,0 0 6,-2 0 13,-2-2 12,-4 3-20,-6-1 27,-5 1 6,-1 1-18,5 2 19,10-1-20,10 4-6,5-1-12,3 2-1,-6-1-1,-8 0 0,-10 5 1,-9-1 2,0 1 5,5 0-3,10 0-1,13 0 13,5 0-1,7 0-15,-2 0 0,2 0-3,-9 0-3,-7 0-23,-7 0 21,-4-2 1,-2 1 7,-3-1-3,4 2 10,4 0-4,3 0-3,-5 0 0,-6 0-5,-15 2 2,-15 2 6,-8-1 13,-4 2 9,2 4 9,1-1-7,2 2-9,0 4-12,-1 3-2,3 3-1,-2 3 11,1 5-8,-1 5 13,-1 1 1,-6 4-6,-6 1 0,-4 1-5,-2 5-8,2-1 16,0 8-15,1-1-2,-1 3 0,-2 1-13,-2-2 7,-18 1-37,-7 4 14,-1-5 24,0-5-1,1-4 3,3-13 3,3-1 0,3-2 5,8-5-1,4-1 1,2-4 20,2-6-24,2-2 9,0-5-10,0-4 0,0-1-47,-3-4-269</inkml:trace>
  <inkml:trace contextRef="#ctx0" brushRef="#br2" timeOffset="93334.4747">10104 4640 280,'0'0'95,"0"0"-28,0 0 51,0 0-44,0 0 24,0 0-5,0 0-21,-19-34-10,19 31-8,-3 1-23,-1 0 7,4 2-9,-3-3-26,3 3 4,0 0-7,0 0 0,0 0-3,0 0 2,-3 0 0,-4 0 1,0 0-3,-3 5-4,4 1-6,0 0-15,-3 5 5,-3 2-13,-3 2-11,-4 1 5,-2 4-42,0-5-72,1 0 1,7-1-41,3-4 78,1 2 20,1 0 47,6 0 35,1 1 15,-1-2-16,1 1-8,-1 5 25,0-1 75,2 0-3,-3 1-2,0-1-17,3 2-19,0 2-12,0 2 2,0 0-16,-3 3-8,0 1-5,-3 5-27,0-4-26,-2 0-46,1-3 84,5 0 20,1-2 52,-1 1-11,2-2-32,-1 0 12,1-1-3,0-1 3,0-2-1,0 0 28,0-3-14,0 0 9,0-1-13,0-3 3,0 2 7,1-5-12,2 5-16,0-2 1,0 1-4,0 0 2,-2 3-8,3-3 3,-4-2-3,0 0-1,0-4-2,0 3 1,0-2-1,0-1 0,0 1 5,0-2-4,0 0-1,0-1-18,-9-2-48,0-1-200</inkml:trace>
  <inkml:trace contextRef="#ctx0" brushRef="#br2" timeOffset="94339.7235">10212 4488 345,'0'0'199,"0"0"-184,0 0 47,0 0 14,0 0-56,0 0-10,29-4 39,9 4 6,8 5-30,8 3 2,18-4-26,10 1 1,9-2-2,10-1-30,2 1-4,-1 1-43,-5-2-18,-10-1 51,-12 1-38,-8-2 82,-1 0 15,-1 0-15,3 0 9,0 0 20,-6-2-14,-3-1 17,-1-1-1,-3 1-19,1 1 22,3 0-29,-2-1 3,1 0-1,-5 2-4,2 1-3,-2 0 2,-3 0-10,6 0 8,-4 0 0,3 0 5,-3 0-3,3 1-2,1-1 4,2 0-4,0 0-2,5 0 2,1 0-8,-6 0 0,0 0 1,-1 0-32,-2-3 27,-4-3-21,1 1 9,0-2 10,0 0-2,4 0-23,-2-3-35,5 0-10,-7-2 55,-2 2 2,-5 0 27,-6 3 46,2 0-5,-1 1 39,5 0-59,1-3 5,5 3-26,1-3-22,4 0-53,6-1-36,-7 0-172</inkml:trace>
  <inkml:trace contextRef="#ctx0" brushRef="#br2" timeOffset="94416.084">14243 4291 88,'0'0'12,"83"-12"-12,-31 5-41</inkml:trace>
  <inkml:trace contextRef="#ctx0" brushRef="#br2" timeOffset="95081.998">14958 4217 173,'0'0'20,"103"-15"15,-49 6-13,-1 3-8,-1-1-1,-8 2 9,-6 1-20,-14 0 43,-1 0 18,-7 1 2,7 1 0,3 1-27,13 1-33,9 0-5,7 0-15,2 0-3,-2 3 14,-13 0-10,-13 2 9,-6-3 10,-4-1 4,4 1 21,-3 0 6,9 1-11,0-1-13,10 5-12,10-2-5,9 2-10,3 1 6,-9 0-8,-16-2-18,-16-3-16,-12 0 48,-3-1 3,2-1 51,-1-1-25,3 2 7,2-1 8,5 0-18,1 3 6,3 1-7,1 1-9,-4 0 8,-1 1-19,-7-1 39,-1 3-1,1 0-21,2 4 24,4 4-4,-3 0-29,7 3 14,-2 1-17,0 3-5,-2 0 8,3 3-10,-4-1 0,0 3 0,-1 0 0,-2 1 0,1 6 1,-3 3 1,2 2-4,-4 1 3,-4-2-2,-3-4 1,0 0-11,0-2 9,-10-1 1,-2-3 0,3-1-2,0-4-9,-1 0-16,4-2 26,-5-1-105,5-1-12,-3-4 1,5-5-204</inkml:trace>
  <inkml:trace contextRef="#ctx0" brushRef="#br2" timeOffset="96491.1238">9789 5484 222,'0'0'52,"0"0"-33,0 0 32,0 0-6,0 0-13,0 0 1,7 75-11,-7-56 0,0 1-12,0-1-4,2-2 5,5 0-4,-3 0 6,2-2-7,-3 1-6,3-2-7,0-3-22,1 0-34,1-5 26,-2-2 36,0-3 1,-3 3 7,3-2 2,4-1 26,3 0 5,1 0-20,2-1-4,7 5-3,-1-2-7,8-1-1,3-1 0,8-1-1,11 0 10,7 0-14,-1 0-1,-2 0 0,-6 0-13,-4 0-20,-4 0-5,5 0 33,0 0-1,2 0 7,-3 0-1,2-1 5,3-2-2,-3 1 7,7-4-9,3 2-2,0 0-2,-5 3-4,-4 1-5,-11 0 13,-6 0 6,-2 0 8,-1 0-1,3 0 9,2 0 18,2 0-20,2 0-7,1-4-10,0 1 2,-1 3-5,-1 0 5,-2-2-5,7 2 0,-5-1-3,4-1 2,-3-1-21,3-1-28,1-1 40,1-1-90,-3-2-26,-1 0-33</inkml:trace>
  <inkml:trace contextRef="#ctx0" brushRef="#br2" timeOffset="97674.9723">12206 5627 222,'0'0'4,"87"-4"49,-38 1-32,3 3-21,-4-3-18,-2-1-7,-7 1 25,-3 2 52,-5-1-46,-1 2 18,-4 0-3,0 0-18,4 0-6,-4 0-29,6 0 32,-6 0-30,1 3-120,2-3 136,-8 2-10,3-1 23,-4-1 1,6 0 8,-1 0-3,8 0-5,-3 0-33,4-4 12,-1-2 21,3-1 11,0 0 61,-1-1-63,5-2 13,-1 0-44,5 0-25</inkml:trace>
  <inkml:trace contextRef="#ctx0" brushRef="#br2" timeOffset="98299.9036">13700 5506 41,'0'0'94,"0"0"-62,110-5-14,-71 5 14,0 0-12,-1 0 17,-2 0-3,-8 0 13,0 0-1,-2 0 1,-3 0-14,3 0-6,-4 0-4,4 0-8,2 0-5,3 0-6,8-2-2,0-1-4,-1 1-11,1-3-33,1 2-10,-2 1 46,1 2-9,4-2 19,-4 2 7,-1-1 0,0-1 10,-4 1 23,-1-1 42,-2 1-51,6 0-3,2 1-15,3-2-6,-3 2-7,0 0-16,-7-2 0,-2 2 8,-1 0-39,-5 0 37,1-3-9,-6 3-5,4-2 22,5 2-41,2-1-75,6-1 113,-4 2-66,0 0 34,-6 0 5,-8 0 32,-3 0 26,-1-1 16,-1-1-2,5-1-27,-1 0-13,2 0 0,-4-2-15,0 5-5,-6-3 20,-3 3 3,2-1 0,-4 1-6,4 0 2,-1 0-13,0-2 13,-4 2-3,1 0-34,-1 0 10,0-1-32,-1 1 28,1-2 9,-3 2 16,3 0 2,0 0-20</inkml:trace>
  <inkml:trace contextRef="#ctx0" brushRef="#br2" timeOffset="98725.965">15551 5436 51,'0'0'0,"0"0"66,0 0 21,0 0-33,0 0-10,0 0-31,16 0 12,-13 0-16,4 0-7,0 0-1,4 0 4,4 0 15,0 0-1,-1 0-9,-2 0 32,1 0-16,-5 0-8,1 0 25,1 0-31,6 0-8,-6 0-4,3 0-4,-1 0-31,5 0-2,-4 0-14,5 0-26,-1 0 0,-2 0 39,-5 0 38,0 0 15,-2-2 23,-5 1-6,1-1-11,1 2-16,1 0-5,1-2-10,-1 2 7,2 0-12,-5 0 15,0 0-4,3 0 4,-6-1 3,3 1-3,2 0 0,-2 0-6,0 0-73,2 0-150</inkml:trace>
  <inkml:trace contextRef="#ctx0" brushRef="#br2" timeOffset="99123.6137">16009 5425 54,'0'0'89,"0"0"-25,0 0-23,0 0-35,0 0-3,0 0-3,44 0-9,-34 0-34,0 0 43,3 3 0,0-2 68,-1-1-13,3 0-37,0 2-18,2-2-4,2 0-17,-3 0-1,1 0 0,-1 0 16,1 0 3,5 0-35,0 0 27,5-6-22,5 2-77</inkml:trace>
  <inkml:trace contextRef="#ctx0" brushRef="#br2" timeOffset="99402.4118">16652 5361 63,'0'0'0,"0"0"12,0 0 27,0 0 20,0 0-4,0 0 26,23-9-11,-20 6 27,0-5-68,-3-1 45,3-1-11,0-2 3,1-4-3,0 2-31,4 1 12,-5 3-18,1 3-26,-4-2-4,0-3-284</inkml:trace>
  <inkml:trace contextRef="#ctx0" brushRef="#br3" timeOffset="109683.8979">7881 7439 116,'0'0'260,"0"0"-189,0 0 34,0 0-1,0 0-44,0 0-15,0 0 11,7 2-13,-7-2 2,0 0 3,0 0 2,0 0 14,0 0-25,-3 0 6,-6-5-24,-3-2-4,-5 2 16,4-2-10,-3 4-6,-2 0 0,3 3-3,-4 0-8,-1 0-6,-2 0 0,4 0 0,0 9 0,5-1-5,2 1-6,5 1 9,3 0 0,3 0-7,0 1 1,0-3 7,5 1-1,10-4-4,1 3 1,-1-1 5,0-2 0,0-3-3,5 0-4,3-2 7,3 0-1,-1 0 1,-5 0 0,-3 0-5,-8 3 3,-4 6-9,-1-2-4,-4 6 5,0-4 10,0-1 0,0 1 0,0-2 0,-6 0 0,-6-1 5,-8-2-2,0 1 27,-7-1-6,3-4-10,-1 0 9,4 0-21,-2 0 17,7 0-3,3-7-16,3-2-1,6-4-17,4 3-42,0-1-115,11-1-109,8-2-446</inkml:trace>
  <inkml:trace contextRef="#ctx0" brushRef="#br3" timeOffset="110067.0361">8179 7371 433,'0'0'233,"0"0"-71,0 0 38,0 0-40,0 0-74,0 0-23,6-8-5,-6 8-23,0 0-6,3 0-13,-3 0-13,0 11-1,0 9 14,0 3 3,0 4 16,0-1-22,-3 3 2,3-4-9,0-3-5,0-3 1,0-2-1,0-6-1,0-5 0,0 1-35,0-5-55,0-2-82,0 0-78,3 0-188</inkml:trace>
  <inkml:trace contextRef="#ctx0" brushRef="#br3" timeOffset="110297.4569">8031 7495 555,'0'0'135,"0"0"61,0 0-69,0 0-34,0 0-38,0 0-3,50-5-14,-15 2 10,-2 2-25,3-2-20,-9 1-3,1 2-34,-5-3-77,-4 3-123,-6-4-181</inkml:trace>
  <inkml:trace contextRef="#ctx0" brushRef="#br3" timeOffset="110664.9609">8340 7420 414,'0'0'302,"0"0"-124,0 0-10,0 0-66,0 0-51,0 0-8,6-3-9,-6 3-17,5 11-3,-3 5-2,2 7-8,-2 0-4,-1 2 4,6-1-4,-1-7 0,1-1 0,2-6-6,1-6-5,7-4-5,-2 0 16,5-1 2,3-14 3,-8-6 8,0 0-1,-6-1 10,-3 2 18,-3 4-23,-3 7 2,0 2-19,0 3-6,0 4-36,0 0-96,-3 0-133,3 0-190</inkml:trace>
  <inkml:trace contextRef="#ctx0" brushRef="#br3" timeOffset="111197.7451">8805 7457 594,'0'0'132,"0"0"88,0 0-100,0 0-36,0 0-34,0 0-10,-10-33-10,-2 29-15,-3 4-5,0 0 1,-1 0 12,-1 0-6,4 9-8,-2 3-8,3 1 1,3 3-2,2 3-4,7-2 1,0-1 2,0-2-14,10-1-14,14-4-14,-1-4 2,9-5-43,-5 0 4,1-1 4,-2-13-28,-5-5 26,-2-4-21,-4-5 56,-8 0 43,-1-2 51,-3 1 54,-3 1-12,3 3 18,-2 5-8,-1 6 5,2 5-3,-2 8-24,0-1-27,1 2-35,-1 0-17,0 3-2,0 17-16,0 5 15,0 5 2,-3 3 4,-1-3-5,1 3-1,-3-2-2,-1-3-76,1-4-102,3-8-125,3-8-379</inkml:trace>
  <inkml:trace contextRef="#ctx0" brushRef="#br3" timeOffset="111603.9307">9096 7449 235,'0'0'187,"0"0"-106,0 0 13,0 0 1,0 0-47,0 0-7,73-18-10,-64 11 23,-5 0-3,0-2 41,-2-2-58,-2 0 59,0 2-44,0 1-21,0 3 34,0 2-38,-9 2 0,-1 1-13,-3 0 1,-3 0 2,2 4 1,-1 12-9,0-2 13,3 6-13,2-3 2,4 2 3,3 1-10,3-3 4,0 0-3,6-4-2,11-2-7,9-3-47,-1-5-51,8-3-76,3 0-198,0-12-168</inkml:trace>
  <inkml:trace contextRef="#ctx0" brushRef="#br3" timeOffset="112277.6932">9375 7332 597,'0'0'142,"0"0"81,0 0-131,0 0-1,0 0-45,0 0-11,-2-8-11,2 8-20,0 11 1,0 3 2,0 6 5,0-3-7,0 4-2,0-4-3,0 0 1,0-8 2,0 2-3,0-6 0,0-4-1,0-1-4,7 0 5,6 0 6,1-13 8,11-5-14,-2-4-2,6 2-4,-5 0-17,4 6 22,-12 3 1,-2 5 0,-8 2 1,-6 3 3,0 1-4,0 0 0,0 0-3,0 5-6,3 9 9,-3 3 0,6-1 2,0 1-2,5 0 0,2-2 2,-1-1-2,3-3 0,7-1 0,-1-3-9,3-7-10,1 0-31,-1 0-29,-1-15 4,-4-5 0,-6-6 25,-7 0 28,-3-8 22,0-2 30,-3-3 2,0 6 28,0 2 3,0 9 12,0 6 17,0 10-9,0 3-19,0 3-17,0 0-46,0 0-1,0 9-8,0 11 5,-3 6 3,-3 3 8,6 1-6,0 3-2,0-1 1,0-2-1,0-2-1,0-3-42,0-4-81,0-5-74,3-6-120</inkml:trace>
  <inkml:trace contextRef="#ctx0" brushRef="#br3" timeOffset="112526.4648">9802 7318 336,'0'0'246,"0"0"-120,0 0 29,0 0-65,101 0-29,-76 0-16,1-5-10,-7 0-11,-2 1-13,-4 2-11,-7-1-27,-2 3-70,-4 0-103,0 0-252</inkml:trace>
  <inkml:trace contextRef="#ctx0" brushRef="#br3" timeOffset="113509.4283">10446 7146 548,'0'0'168,"0"0"23,0 0-28,0 0-38,0 0-20,0 0-25,3-17-19,-3 17-7,0 0-21,-14 0-11,-5 0-16,-13 17-5,-2 5 6,-1 6-5,-1 5 2,4 6-4,5 1 3,7 1-6,10-4 2,10 1 1,0-1-2,19-3-3,10-7-38,15-6-66,5-11-129,4-10-281</inkml:trace>
  <inkml:trace contextRef="#ctx0" brushRef="#br3" timeOffset="114189.4542">11007 7207 67,'0'0'474,"0"0"-352,0 0 71,0 0-68,0 0-56,0 0 0,6-8-10,-6 7-28,-6-2-19,-7 1 18,-4 2-6,-2 0-16,-4 0-4,1 0 5,2 0-3,7 3-6,0 3 3,4-1-3,1 3 0,3-2-3,3 2 2,2-1-1,0-2 2,0 2-3,0-3 2,18 1 1,4 1 9,8-1 0,0 2-9,0 3-8,-9-3-22,-5 3 2,-7-1 13,-7 4 5,0-2 1,-2 1 9,0 2 0,0-1 2,0-4 13,-7-1 9,-6-2 10,-1-3-10,-2 0 21,-5-3-10,-3 0-23,-1 0-3,5-5-9,4-12-5,10-3-51,6 1-65,0-1-97,12 3-146</inkml:trace>
  <inkml:trace contextRef="#ctx0" brushRef="#br3" timeOffset="114399.761">11254 7243 829,'0'0'160,"0"0"-4,0 0-38,0 0-61,0 0-39,0 0 3,6 42-8,-4-23-7,0 1-3,-2-4-3,0-3-22,0-3-94,-4-6-106,-6-4-214</inkml:trace>
  <inkml:trace contextRef="#ctx0" brushRef="#br3" timeOffset="114587.8149">11218 7031 921,'0'0'139,"0"0"79,0 0-84,0 0-94,0 0-40,0 0-43,17-17-106,-1 37-35,7 5-170</inkml:trace>
  <inkml:trace contextRef="#ctx0" brushRef="#br3" timeOffset="115134.9218">11555 7315 524,'0'0'148,"0"0"26,0 0-75,0 0-36,0 0-4,0 0 13,20-57-28,-20 51 36,0 2-27,-3-1-29,-7 0 29,1 5-26,-9 0-27,6 0 13,-3 0-13,-5 14 2,3-1-5,1 4 5,2-4-4,8 3 1,6-3-7,0-2 6,0-1-23,17-2 2,12-3 12,1-2-22,4-3 2,2 0-41,-3-7-11,-6-8 0,-5-6 18,-9-6 40,1-6 25,-8-4 5,0 4 33,-6 1 9,0 3 81,0 5-20,0 7-5,0 2-12,0 5 11,0 3-27,0 6 5,0 1-26,0 0-35,0 0-19,0 6-2,0 19-14,-3 11 13,3 4 5,0 4-4,0 5-34,-3 0-97,-3-6-94,-5-5-205</inkml:trace>
  <inkml:trace contextRef="#ctx0" brushRef="#br3" timeOffset="116335.2826">12045 7380 3,'0'0'888,"0"0"-724,0 0 47,0 0-83,0 0-65,0 0-37,0 18-17,-5-5-1,-5 5-3,-6 2-2,2 4-3,-2 0-14,4-1-101,-3-7-210</inkml:trace>
  <inkml:trace contextRef="#ctx0" brushRef="#br3" timeOffset="118157.9135">12829 7175 242,'0'0'250,"0"0"-195,0 0 13,0 0 31,0 0-30,0 0-22,-13 4 13,13-4 4,0 0 9,0 0-1,0-6-43,0-4 20,1-4-23,5 1 36,0 0-43,2 2-5,1 2 24,0-1-26,0 5-12,-3 1 0,1 4 0,-1 0-2,2 5-11,-2 12 9,1 6 1,-4 1-2,0 0 5,-2 1 0,1-3 0,-2-3 0,0-5 0,0-3 2,0-4-4,1 0 0,1-4 2,1-3-2,4 0 2,4-10 9,1-8-5,-2-6 2,5 1-11,-1 0 7,-1 2-2,0 4 0,1 5-1,-2 2 0,-1 3 0,1 4-8,1 3 8,-3 0-6,-1 12-4,0 8 0,-3 1 5,-3 1 6,3-4 0,-6-4-1,0-2-3,0-5 2,0-1 2,0-3-4,0-3 9,3 0-1,3 0 6,6-14-2,4-6-6,5-5-2,-2 2 0,4 2 0,-3 4 0,-1 5 0,0 4-5,-6 3 8,4 5-6,-5 0 3,-1 6-9,-5 13 6,-1 8-2,-5 2 2,0 1 2,0 1-2,0-5-5,0 1-37,0-4-69,0-5-48,11-7-144</inkml:trace>
  <inkml:trace contextRef="#ctx0" brushRef="#br3" timeOffset="118593.5985">13683 7236 513,'0'0'98,"0"0"129,0 0-143,0 0-20,0 0-20,0 0-12,0 0 9,-85 5-21,70 11 2,4 2-15,4 1-2,4 2 6,3-3-11,0-1 0,0-4 0,12-2-16,9-11 8,1 0-2,2 0-24,-6 0-2,0-14 27,-6-4 9,-4-5 4,-1-1 1,0 1 30,-4 4 17,2 4 14,-5 6 0,0 4-19,0 5-10,0 0-19,0 0-18,0 0-3,4 0-11,-1 14 5,3 2 8,-2 2-8,4 2-25,-1-4-43,6 0-87,-3-8-100,1-5-383</inkml:trace>
  <inkml:trace contextRef="#ctx0" brushRef="#br3" timeOffset="118945.792">13856 7123 674,'0'0'117,"0"0"11,0 0-50,0 0-13,0 0-34,0 0-12,61 0 25,-43 17-8,0 2-19,-2 1 2,-6 0-10,-1 2-4,-1 0-4,-5-3-1,-3-6 7,0 0-7,0-6 0,-11-3 0,1-4 1,-4 0 9,5-4 2,4-9 0,5-6-7,0-3-4,0 2 15,3 2-12,13 5-3,2 1-1,7 4-18,10 1-37,-4 3-63,3-6-79,-2 7-220</inkml:trace>
  <inkml:trace contextRef="#ctx0" brushRef="#br3" timeOffset="119200.3377">14232 6992 573,'0'0'239,"0"0"-26,0 0-30,0 0-79,0 0-60,0 0-25,-3-5-13,3 22 17,0 2 27,0 3-23,0 3 13,0 1-14,0 1-16,3-1 0,0 0-10,1-3 1,-1-3-1,-3-3-66,1-3-71,-1-9-144,3-5-238</inkml:trace>
  <inkml:trace contextRef="#ctx0" brushRef="#br3" timeOffset="119493.8212">14411 7042 723,'0'0'131,"0"0"-24,0 0-61,0 0-15,0 0 17,0 0 6,-36 48 3,16-35-6,7-3-17,4-3 2,-1-4-3,7 1-6,3-4-10,0 0-16,0 0 2,0 2 1,0 1-2,3 5 2,7 1 0,2 1 0,4 1-4,4-2-75,0-1-82,6-3-178</inkml:trace>
  <inkml:trace contextRef="#ctx0" brushRef="#br3" timeOffset="119943.3246">14719 7088 145,'0'0'375,"0"0"-232,0 0 33,0 0-65,0 0-7,0 0 0,29-43-16,-29 36-24,0 3-42,-10 1 4,0 3-19,-3 0-4,1 0 12,-4 0-14,2 2-2,1 10 1,4 0 0,0 5 0,5-3 0,3 1 0,1-5 0,0 0-2,5-1 2,7-1-2,7-2 1,8-3 1,-2 5 0,-2-2-6,-6 4 3,-6-4-7,-2 3 10,-9-1-1,0 3-7,0-3-1,0 1 7,-17 0 2,0 1 1,-6-4 3,1-2-4,-2-3-28,3-1-77,8 0-97,2-16-76,8-4-309</inkml:trace>
  <inkml:trace contextRef="#ctx0" brushRef="#br3" timeOffset="120108.0643">14879 7011 352,'0'0'159,"0"0"-10,84-16-5,-65 16-89,-10 0 7,-2 0-36,-6 0-24,-1 0-2,0 0-55,-1 0-82,-14 5-112</inkml:trace>
  <inkml:trace contextRef="#ctx0" brushRef="#br3" timeOffset="121135.0005">15965 7037 308,'0'0'269,"0"0"-147,0 0 9,0 0-29,0 0-63,0 0 18,4-50-32,-20 47-14,0 3 0,-6 0 19,-1 0-10,-1 0 3,-2 7-1,5 5-17,4 2-4,4 3-2,9 3-2,4-2 2,0-2 2,4-4 1,16-5-2,7-2 1,1-5 11,4 0-2,-6 0-9,0-9 6,-6-5 2,-4 2 28,-6-3-4,-1 1 13,-3 0-1,-2 4-2,-1 4-11,-3 5 15,0 1-14,0 0-33,0 7-10,0 16-19,0 4 29,0 8-3,-1 0 5,-5 0-2,-3-1 0,-1-2-2,-2-6-2,-3-3 4,1-6 0,0-4 2,-2-9 4,0 1-3,0-5 15,-7 0 11,-1-5-11,3-8-8,1-3-6,3 2-3,8 0-1,6 1-38,3 3-25,0 0-104,23-4-165,3 0-318</inkml:trace>
  <inkml:trace contextRef="#ctx0" brushRef="#br3" timeOffset="121533.4391">16265 7071 665,'0'0'126,"0"0"-56,0 0-22,0 0-30,0 0 3,0 0-1,77 0-17,-60 0 3,-4 0 6,-3-3-11,-1-4 24,-1-3-9,-5-1 9,-3 2 6,0 1 25,0-1-24,-11 8 2,-2-1-12,-6 2 2,-1 0-10,1 0 6,3 0 9,-4 10-3,7 3-15,4 7 4,-1-2-9,6 0-2,4-1-1,0 2 0,0-2 3,8 0-6,10-3-5,12-5-21,2-2-85,4-7-88,3 0-238</inkml:trace>
  <inkml:trace contextRef="#ctx0" brushRef="#br3" timeOffset="121914.9327">16605 6974 242,'0'0'508,"0"0"-360,0 0 10,0 0-95,0 0-57,0 0 19,10 39 10,-6-18-1,-1 2 5,0-2-18,1-6 0,-1-1-4,0-4-12,-3-4-4,4-3 1,-3-3 2,1 0 3,2 0-1,8-3 18,8-13 20,2-7-34,3-2 2,1 3-10,-2 2 4,-8 6 7,-6 6 2,-5 7 8,3 1-11,-5 0-12,2 9-4,-1 11 1,3 2-5,-4 3 5,0-2 2,1-1-17,5-1-49,2-4-35,8-5-123,4-7-129</inkml:trace>
  <inkml:trace contextRef="#ctx0" brushRef="#br3" timeOffset="122387.5988">17230 7034 447,'0'0'267,"0"0"-112,0 0-3,0 0-52,-39-70-12,25 59-5,-1 2-19,-2 3-17,0 6-21,-1 0-8,2 3-13,2 13-4,4 2-2,2 2-1,6 3 2,2-1 0,0-1-5,16-3-4,5-4-19,8-4-19,3-3-16,-2-7-7,-4 0-10,-3-7 15,-2-12 38,-1-8 26,-6-6 2,-1-7-1,0 0 1,-4-1 9,-3 6 44,-1 6 44,-2 11 2,-3 10 3,0 3-42,0 5 16,0 0-52,0 0-25,0 13-12,-3 11 11,-7 6 1,3 6 6,4 1-5,-1-1 0,4 3-2,0-8-17,0-1-75,0-5-76,0-11-146,10-5-292</inkml:trace>
  <inkml:trace contextRef="#ctx0" brushRef="#br3" timeOffset="122763.8657">17498 7004 76,'0'0'587,"0"0"-466,0 0-78,0 0-22,0 0 0,0 0 9,25 0-5,-19 0 14,0 0 15,2 0 5,1 0-3,0-9-25,-2-2 3,-1 4 28,-1-5-34,-3 3 21,-2-2-10,0 2-5,0 1-12,-2 2-6,-8 3-12,-1 3 0,-3 0-1,-1 2 1,1 13-4,5 5 1,-4-1 4,3 1-5,4-1 2,2 1 0,4 0-1,0-4-2,0-2-15,10-5-60,10 1-65,-1-10-127,8 0-399</inkml:trace>
  <inkml:trace contextRef="#ctx0" brushRef="#br3" timeOffset="123077.5446">17752 6950 302,'0'0'332,"0"0"-179,0 0-49,0 0-42,0 0-36,0 0 4,85 12-17,-73 8 2,-2-2 6,-4 2-1,-3-3 3,-2-3 1,-1-1-13,0-5 3,-1-1-4,-8-4 12,1-1 0,3-2 11,2 0 13,3-6 46,0-15-37,0-2-9,11-2-15,8-2-18,-2 3-7,7 7-6,2 3-7,4 6-45,-1 1-115,-5 2-124,-8 2-340</inkml:trace>
  <inkml:trace contextRef="#ctx0" brushRef="#br3" timeOffset="123429.7055">18130 6648 740,'0'0'237,"0"0"-10,0 0-51,0 0-87,0 0-50,0 0-7,92 0 6,-54 25 1,-2 6-4,-5 11 1,-6 5-10,-8 12-3,-11 3-3,-6 5 1,-6-1-15,-22-3-6,-15-3-11,-8-3-60,-11-9-163,-3-8-272</inkml:trace>
  <inkml:trace contextRef="#ctx0" brushRef="#br3" timeOffset="132353.8497">11420 7972 256,'0'0'131,"0"0"-79,0 0-6,0 0-9,0 0-3,0 0 5,0 0 15,0 0 21,3 0 2,-3 0-14,0 0 6,0 0-19,0 0 1,0 0-5,0 0-3,0 0 14,0 0-2,0 0-1,0-3-10,0-5-37,-10 1 5,2 2 3,-2-4-8,2 2 4,-5-1-6,4 5-4,-5 0-1,1 3-8,-3 0 6,-1 0 0,-2 4-1,4 6 3,0 2 0,6-1 1,0 5-3,2 3-2,0 1 4,4 1 0,3-2 2,0 0-2,0-4 1,0-3-1,10-2 0,0-6 0,-1-1 2,3-2 0,3-1-2,-3 0 6,1 0-4,-1 0-2,3 0 0,-3 0 0,-3 0 0,1 0 0,-2 0 0,-2 3-2,-6 5-3,0 4 0,0 3 0,0 0 1,0-1 4,-9-2 0,-5-2 3,5-1-1,-1-6 3,-8 4 5,3-4 15,-1-3-21,-5 0 15,6 0 4,-4 0-20,3-7 16,5 1-6,-1 0-11,6 2-2,-1 4-11,4 0-29,3 0-41,0 0-98,0-4-111,16 2-297</inkml:trace>
  <inkml:trace contextRef="#ctx0" brushRef="#br3" timeOffset="132663.1686">11702 8156 821,'0'0'161,"0"0"57,0 0-53,0 0-56,0 0-4,0 0-31,0-2-29,0 5-30,0 10 1,0 7 36,0 0-41,0 2-5,0 3-6,0-2-2,0 3-71,-6 0-166,0-6-265</inkml:trace>
  <inkml:trace contextRef="#ctx0" brushRef="#br3" timeOffset="133929.5172">13734 7867 43,'0'0'682,"0"0"-521,0 0 43,0 0-39,0 0-50,0 0-41,4-17-4,-4 17-47,0 0-12,0 14-9,0 7 9,0 2 22,0 5-11,0 0-4,-4 2 13,-1-4-30,2-1 5,0-6-6,-6-2-5,7-1-47,1-6-104,1-7-131,0-3-387</inkml:trace>
  <inkml:trace contextRef="#ctx0" brushRef="#br3" timeOffset="134333.9352">14144 7856 608,'0'0'165,"0"0"-11,0 0-26,0 0-89,0 0-5,0 0 23,-75-6-16,59 16-14,-4 5 6,-1 4-13,5 2-1,-1 0 4,10 4-22,7 0 4,0 1-2,13-3-2,17-4 0,8-3 6,8-11-6,-1-5 2,-3 0 1,-2-14-2,-11-7 5,-6-7-4,-10-9 25,-8 4 10,-5-3-10,0 7-28,-15 9 9,-8 7-18,7 9 0,0 4-75,3 0-74,2 3-227</inkml:trace>
  <inkml:trace contextRef="#ctx0" brushRef="#br3" timeOffset="135399.7709">16248 7820 544,'0'0'194,"0"0"-15,0 0-28,0 0-48,0 0-18,0 0 1,-4-1-7,4 1-3,0 0-13,0 0-34,0 0-10,0 0-14,-1 0-5,-3 10 0,-2 7 15,0 4 13,-1 1-1,1 8-10,-5 0-4,4 0 1,1-1-13,0-2 1,6-5-2,-2-8-1,2-4-12,0-4-78,0-6-73,0 0-124,5-13-193</inkml:trace>
  <inkml:trace contextRef="#ctx0" brushRef="#br3" timeOffset="135640.429">16288 7800 294,'0'0'554,"0"0"-398,0 0 48,0 0-66,0 0-88,0 0-1,84-22-17,-48 19-23,3 2-1,-4-2-7,-3 1-1,-8 2-3,-5-1-59,-6 1-56,-2 0-127,-8 0-204</inkml:trace>
  <inkml:trace contextRef="#ctx0" brushRef="#br3" timeOffset="135820.0862">16269 7979 642,'0'0'214,"0"0"-20,0 0-7,0 0-27,91 7-76,-37-7-57,4-11-27,-5 1-7,-11 5-112,-15 1-205,-8 1-346</inkml:trace>
  <inkml:trace contextRef="#ctx0" brushRef="#br3" timeOffset="138587.5124">11410 9003 420,'0'0'63,"0"0"43,0 0 21,0 0-75,0 0 18,0 0-7,13-67 3,-13 58-11,0-4 32,-6 2-38,-6 2 7,2 1 0,2 3-28,-8 1 1,-4 4-26,4 0 4,-7 0-7,3 0 1,-1 6 4,0 5-4,-1 8 2,5 0 0,4 2-3,4 2 4,6-4-4,3-2-3,0-3 3,12-4 2,8-4-2,6 0 13,-3-1-13,2-2 1,2-1 0,-5 2-1,-5 2-11,-1-2-4,-3 3 2,-5 3-6,-3 2-1,-5 5 18,0-4-1,0 1 3,0-2 7,-6-4 4,-5 1 8,-4-2 19,-5-4-6,1-2 6,-5-1 5,2 0-9,-2-3 3,6-8-24,1-3-11,7 4-2,2 1-42,7 2-37,1 4-80,0 3-141,7-7-310</inkml:trace>
  <inkml:trace contextRef="#ctx0" brushRef="#br3" timeOffset="138969.6019">11655 9101 804,'0'0'174,"0"0"45,0 0-53,0 0-100,0 0-24,0 0-3,69-45-22,-52 45-2,0 0-7,0 0-2,-2 9-6,-12 15-4,-3 2 4,-6 3 2,-18 1-2,-4-1 14,-5-5-6,0-4-3,8-4 11,6-10-9,12-2 14,6-4 25,1 0-2,0 0 19,0 0-10,0-4-26,14-1-24,10 4-1,7 1-3,2 0 1,2 11-10,-2 8-61,-3 1-106,0 3-122,-2-3-403</inkml:trace>
  <inkml:trace contextRef="#ctx0" brushRef="#br3" timeOffset="140327.9627">13739 8927 254,'0'0'199,"0"0"-77,0 0 24,0 0-63,0 0-32,0 0-26,0 0 7,0 0-11,0-4-18,0 4 10,0 0 16,0 0 13,0-1 7,0-1 3,-1-1 0,-1 3-10,2-3-32,-2 3 8,2 0-7,0 0-8,0 0 6,0 0-8,0 0 10,0 0 1,0 0-6,0 0 3,0 0 0,0 0-2,0 0 1,0 0-6,0 0 11,0 0 1,0-1-5,0-2 7,0-4-2,0 4-13,0-4-1,0-2 1,4-1-1,2 2 0,1-1 1,3-1-1,6 1 1,-2 2 2,5 4 3,0 1-4,-3 2 0,3 0-2,-5 12 1,-4 7-3,-5 5 3,-5 1-1,0 0 0,-9-3-8,-13-3 8,-4-2 0,4-6 4,-2-1-4,5-5 0,3-1-3,2-4 3,2 0-2,2 0 2,3 0 7,4 0-7,2 0 13,1 0 29,0 0 1,0 0-5,0 0-16,0 0-8,15 0-9,6 0-5,6 10 6,1 3-6,2 1 1,-3-1-5,-4 3-47,3-4-64,-4-5-92,4-4-152,-4-3-496</inkml:trace>
  <inkml:trace contextRef="#ctx0" brushRef="#br3" timeOffset="140687.3395">14303 8860 313,'0'0'402,"0"0"-248,0 0 20,0 0-55,0 0-35,0 0-40,-47-22-1,30 24-12,-6 15-10,6 3 0,4 0-15,8 3 5,5 1 0,0-2-9,5-5 2,14-2-2,11-6 0,-2-8 4,3-1-4,1 0 2,-6-15 5,-3-5-5,-12-6 7,-5-2-2,-6 2-4,0 0-5,-7 12-9,-9 7-18,-4 7-57,4 0-186,-5 0-219</inkml:trace>
  <inkml:trace contextRef="#ctx0" brushRef="#br3" timeOffset="141405.1963">16256 8771 402,'0'0'168,"0"0"38,0 0-43,0 0-49,0 0 13,0 0-21,3-6-22,-3 6-34,0 0-11,0 0-30,0 6-6,0 11 11,0 9 16,0-2-1,-3 4 0,-4-1-12,4-1 8,1-1-19,1-3 5,0-2-10,-2-3 6,2-8-6,-1-2-1,2 0-4,0-4-9,0-3-36,0 0-51,0 0-50,7-10-169,6-3-525</inkml:trace>
  <inkml:trace contextRef="#ctx0" brushRef="#br3" timeOffset="141879.8826">16304 8751 355,'0'0'329,"0"0"-144,0 0-32,0 0-40,0 0-26,0 0-16,0-3-20,7 3-21,2 6-29,4 8 32,4 0-2,-3 1-23,1-1 2,-3-1-10,2-4-3,-8-2-24,1-3-73,3-1-96,6-3-115,3 0-506</inkml:trace>
  <inkml:trace contextRef="#ctx0" brushRef="#br3" timeOffset="142095.6253">16599 8739 710,'0'0'197,"0"0"-31,0 0-61,0 0-70,0 0-8,0 0 26,-55 29-8,36-19-18,2 3-7,2 1-11,-3-4-9,6-1-7,-1-2-60,10-5-88,3-2-132,0 0-266</inkml:trace>
  <inkml:trace contextRef="#ctx0" brushRef="#br3" timeOffset="142314.1352">16599 8739 714,'43'0'239,"-42"0"-34,1 0-45,2 0-78,2 0-43,2 10 28,1 6 10,-3 7-11,-3 4-9,0 4-17,1 3-19,-1 0-20,0 2 0,-2-3-1,-1 1-63,0-3-128,-7-7-210</inkml:trace>
  <inkml:trace contextRef="#ctx0" brushRef="#br3" timeOffset="144287.914">11417 9941 472,'0'0'103,"0"0"14,0 0 8,0 0-53,0 0-18,0 0-6,0 0 5,0 0 0,0 0 7,0 0-21,0 0 20,0 0 13,0 0-21,0-10-35,0 3-5,-12 0-5,1 1-3,0 2-3,-1 2 0,-6 2-2,0 0-2,-3 0 4,6 9 0,-1 4-2,4 1-2,0 6 0,6-3 4,4-1-1,2-3-4,0-3 5,0-1 0,11-4 2,7-5 0,4 0 0,5 0 2,-1 0-4,-1 0 3,-3 0-3,-4 5 0,-3 2 1,-8 3-3,0 2 1,-1-1 1,-6 2-4,0 4 6,0-5-2,-6 5 4,-8-3-4,-1-2 7,-5-5 0,7-1 1,-3-4 4,0-2-4,2 0 18,-5 0 4,2-8-23,4-6 2,1-1-9,6 2-6,-1 2-5,7 5-41,0 3-18,7-2-105,16 3-140,9-2-274</inkml:trace>
  <inkml:trace contextRef="#ctx0" brushRef="#br3" timeOffset="144798.1043">11715 10125 223,'0'0'474,"0"0"-294,0 0 23,0 0-83,0 0-16,0 0-32,23-46-25,-15 36 1,3 5-7,-2-2-32,9 6 2,0-2-4,1 3-2,2 0-5,-11 0 0,-2 7-8,-8 7 4,0-2-8,0 1 12,-13 3-1,-8-5 8,0 2-10,6-6 3,1-2 0,10-2 0,2-3 0,2 0-2,0 0 1,0 0 2,0 0 5,11 0-6,10 0 0,3 0 2,-3 5-2,-2 4-4,-1 5 4,-9 2-15,-3 1 12,-4-1 1,-2-6-2,0 3 4,-8-6 9,-8 0 20,-3-4 6,-1 0-12,-2-3 4,2 0-14,-1 0-5,4-3-8,3-8-18,5-5-89,-1 4-83,6 2-297</inkml:trace>
  <inkml:trace contextRef="#ctx0" brushRef="#br3" timeOffset="145817.8764">13829 9907 397,'0'0'173,"0"0"5,0 0-30,0 0-63,0 0-24,0 0 1,-3-55-21,6 47-2,2 2 18,6 3-16,6-4-8,2 3-11,5-2 0,0 3 6,0 3-15,-2 0 2,-6 0-4,-2 0-11,-8 13 1,-5 1-1,-1 2-3,0 4 3,-16-4 0,-10 0 7,6-2-2,-3-4-5,10 0-3,4-6-19,3-1 3,6-3-2,0 0 16,0 0 5,0 0 11,0 0-8,0 0 11,15 0-14,8 0 0,4 0 0,-3 0-1,-1 0-1,-8 10 0,-4 2-4,-4 4 3,-1-2-4,-6 3 7,0 0-3,0-1 1,-15-4 1,0-2 2,-3-3 22,-5-3 0,-1-1 2,-1-3-6,3 0-9,2 0-7,3-3 2,8-9-2,-1-2-3,6 1-12,4-1-43,0 4-24,14 1-136,12-2-271</inkml:trace>
  <inkml:trace contextRef="#ctx0" brushRef="#br3" timeOffset="146169.3917">14427 9888 653,'0'0'220,"0"0"-45,0 0 21,0 0-96,0 0-52,0 0-18,-30-10-28,8 20 11,2 4 6,4 6-8,0 2 12,9 2-12,3-2-11,4 2 5,4-5-5,17-5 1,8-8 6,-1-3-3,2-3-3,-6-3 6,-3-10-4,-12-8 7,-2-4-9,-7-1 8,0-1 2,-6 5-10,-13 3-1,-7 7-4,-2 5-26,0 7-19,2 0-49,10 0-138,0 0-163</inkml:trace>
  <inkml:trace contextRef="#ctx0" brushRef="#br3" timeOffset="146920.0452">16108 9728 937,'0'0'209,"0"0"-19,0 0-87,0 0-37,0 0-33,0 0-6,0 35 11,0-13 6,0 1-9,-3 4-24,-3 2 0,1 1-7,-2-2-1,3-3-5,-2-5 2,-2-4-4,2-5-29,3-2-61,0-9-45,3 0-92,0-6-103</inkml:trace>
  <inkml:trace contextRef="#ctx0" brushRef="#br3" timeOffset="147189.7606">16177 9732 614,'0'0'210,"0"0"-27,0 0 15,0 0-90,0 0-52,0 0-19,14-6 8,9 6 0,1 0-25,3 0-9,-5 0-8,-1 0-2,-3 0-1,-4 0-32,-1 0-44,-7 0-88,-3 2-112,-3 2-144</inkml:trace>
  <inkml:trace contextRef="#ctx0" brushRef="#br3" timeOffset="147393.4826">16135 9931 768,'0'0'192,"0"0"-59,0 0 9,88 0-47,-46 0-61,4 0-29,-4-1-5,-13-2-29,-3 0-125,-13 1-182,-4-1-342</inkml:trace>
  <inkml:trace contextRef="#ctx0" brushRef="#br3" timeOffset="149177.42">11405 10897 294,'0'0'204,"0"0"-122,0 0 31,0 0 10,0 0-46,0 0-2,0 8 12,0-8 10,0 0 3,0 0 10,0 0-20,0 0 7,-8-3-37,1-5-48,-3 2 11,1-2-7,-2 3-13,-5 2-3,1 3 4,-6 0-5,-1 0 1,-2 8-5,6 3 3,2 3 2,2 0-2,9 2 0,4-3-2,1 3 3,0-5-1,12-1 0,6-3 2,0-1 0,3-3-5,-3 1 5,-1-1-8,0 4 4,-5-1 3,-2 1-7,0 2 7,0 1-2,-4 7-10,-6-5 11,0 5-11,0 0 12,-6-5-2,-7 0 3,-1-6 3,2 0 2,-8-1-1,3-3 19,-4-2-15,1 0 13,7 0-13,-4 0-6,10-11 7,1-2-9,3 3-14,1 1-23,2 3-42,0 2-41,0 4-128,11-7-234</inkml:trace>
  <inkml:trace contextRef="#ctx0" brushRef="#br3" timeOffset="149584.8549">11679 10994 874,'0'0'166,"0"0"79,0 0-93,0 0-71,0 0-31,0 0-32,3-8-17,-7 23 7,-4 1 1,1-3-4,-1 4 1,6-7-6,2 3 2,0-3-2,2-3-3,18-1-4,7-6-20,-3 0 18,1 0-21,-7 0-34,-6-6 58,-3-8 6,0 5 2,-5-5 13,1 4 13,-1 3 32,-4 4 15,0 1-18,0 2-14,0 0-23,0 2-20,0 15 0,0 9 0,0 5 3,-4 1-3,-5 3-30,0-6-89,3 0-84,-3-12-326</inkml:trace>
  <inkml:trace contextRef="#ctx0" brushRef="#br3" timeOffset="150408.6187">13920 10580 135,'0'0'691,"0"0"-536,0 0-48,0 0-8,0 0-54,0 0-21,0 9 37,0 3-3,0 4-15,0 1-7,-6 3-1,-3 0 7,0-4-14,1 0-12,1-2-2,4-4-14,3-3 6,0 2-6,0-6 5,12 4 7,12-3-4,4 0 0,2-1-8,0-1 0,-6-2-15,-3 0-63,-4 0-63,-3-2-43,-2-8-98,0-1-87,-9-3-141</inkml:trace>
  <inkml:trace contextRef="#ctx0" brushRef="#br3" timeOffset="150574.2616">14111 10698 298,'0'0'309,"0"0"-45,0 0-41,0 0-8,0 0-72,0 0-55,0-24-51,0 26-22,0 12-10,0 9 46,0 1-18,1 1-25,1-1-3,2 3-5,-3-1-2,2-2-58,0-5-97,2-7-103,9-12-363</inkml:trace>
  <inkml:trace contextRef="#ctx0" brushRef="#br3" timeOffset="150917.4234">14436 10723 198,'0'0'680,"0"0"-543,0 0 91,0 0-100,0 0-60,0 0-39,-15-33-23,-3 47 4,1 6 5,9 3-5,2 3 4,6-3-14,0 3 5,14-5-3,16-3 3,11-7-6,-3-8 1,0-3 0,-5-3-2,-10-9 5,-6-9 7,-15-8 27,-2-5-9,0-2 0,-5 6-28,-16 10-6,-1 11-21,-8 9-32,2 4-64,2 12-170,3-3-336</inkml:trace>
  <inkml:trace contextRef="#ctx0" brushRef="#br3" timeOffset="151697.4576">16294 10528 843,'0'0'199,"0"0"50,0 0-79,0 0-52,0 0-49,0 0-12,0-6-28,0 6-21,0 10-6,0 9 13,0 8 6,0-1-9,0 4-8,0 0 1,0-4-5,0-3 2,0-6-6,0-3-51,0-6-96,0-6-70,0-2-219</inkml:trace>
  <inkml:trace contextRef="#ctx0" brushRef="#br3" timeOffset="151929.9137">16399 10545 870,'0'0'183,"0"0"60,0 0-71,0 0-96,0 0-54,0 0-10,12-10-4,7 20 16,1 0 0,-5 3-24,1 1-1,-2 3 0,-4-2-23,-1-1-56,-1 1-86,5-7-181,-4-5-392</inkml:trace>
  <inkml:trace contextRef="#ctx0" brushRef="#br3" timeOffset="152133.3276">16672 10555 703,'0'0'221,"0"0"-26,0 0 38,0 0-130,0 0-43,0 0-40,-12-13-16,-2 22 9,-3 2-13,-2-1 0,2 3 0,5-1-26,3-2-58,4-3-56,5 0-141,0-7-225</inkml:trace>
  <inkml:trace contextRef="#ctx0" brushRef="#br3" timeOffset="152373.6235">16672 10555 677,'62'-6'275,"-51"-4"-92,-1 0 16,1 3-75,-5 7-23,-6-3-12,3 3-24,-2 0-42,2 10-2,0 10 28,0 6-27,-1 3 1,0 1-11,0 4-7,2-4-2,2 2-3,4-2-2,0-4-9,-3 0-90,-5-9-119,-2-4-167</inkml:trace>
  <inkml:trace contextRef="#ctx0" brushRef="#br3" timeOffset="154089.9091">11529 11725 465,'0'0'156,"0"0"34,0 0-20,0 0-60,0 0-34,0 0-6,3-24-16,-3 21 4,0-2-42,0 0 11,-7 1-4,-4-1-22,-9-1 12,0 4-7,-2 2 4,-1 0 4,-4 0-9,2 0-2,-1 5-1,4 7 4,-1 1-10,6 4 4,2 0 0,5 2-3,5-2 0,5-3 3,0-5 1,0 1 2,8 0-3,8 2 0,6-2 4,8-3-1,6 0-3,3 3 3,-3-4-2,-4 0 2,-9 5-6,-7 2 3,-6 0-3,-2 0 1,-1 4-8,-6-4 10,-1 1 0,0-4-5,-1 0 5,-14-5 6,-1 2-4,-11-4 10,-8-3-7,-1 0-1,-3 0 1,6 0-5,6 0-1,8-3-10,10 1-16,3 0-45,6 2-83,0-3-121,15-2-370</inkml:trace>
  <inkml:trace contextRef="#ctx0" brushRef="#br3" timeOffset="154315.3996">11735 11860 465,'0'0'432,"0"0"-340,0 0-11,0 0 4,0 0-21,94-11-16,-68 5-9,0 3-15,-13-1-23,-1 4-2,-5 0-32,0 0-103,-7 0-132,0 0-378</inkml:trace>
  <inkml:trace contextRef="#ctx0" brushRef="#br3" timeOffset="154764.6628">11751 11903 275,'0'0'565,"0"0"-431,0 0 6,0 0-65,0 0-35,0 0-17,-10 2-7,10 6-1,0 5 20,0 0-16,-3 3-10,3-2-3,-3-2 2,3 3-5,0-6-2,0 0-1,0-5 0,0-4 0,0 0 1,0 0 12,9 0 28,4-10-15,3 0-10,4 3-9,0 2-6,5 0-1,-6 5 0,-1 0 0,-6 0 0,-9 8-12,0 8 12,-3 4 2,0-1 0,0-2 3,-6-3 0,-6-4 12,-8-1 8,0-2 2,-9-1 6,-5-1-16,0-5-8,-2 0-7,4 0-2,8 2-25,8 4-75,3-3-94,7 4-207</inkml:trace>
  <inkml:trace contextRef="#ctx0" brushRef="#br3" timeOffset="155739.9101">13984 11539 780,'0'0'139,"0"0"-34,0 0-41,0 0-8,83-6-14,-38-1-6,3-2-4,-5-2-7,-4-2-8,-15 6-14,-6 1-3,-12 2 0,-6 4-31,0 0-66,-18 0-127,-6 0-183</inkml:trace>
  <inkml:trace contextRef="#ctx0" brushRef="#br3" timeOffset="156228.4647">14012 11582 542,'0'0'189,"0"0"-12,0 0-65,0 0 12,0 0-25,0 0-35,0 0-18,0 7-33,0-1-3,0 8 9,0 5-13,0 1 10,0 0-12,0 0 1,0-3-5,0-1 0,0-3 0,0-7-1,0-2-4,0-4 5,0 0 12,0 0-10,3 0 14,10-4 4,6-9-16,1 1-5,3 2 1,-2 6 0,3 1-3,-4 3 0,-2 0 1,2 10-1,-11 7-2,-6 2 0,-3 1 3,0 1 2,0-2 0,-12-2 4,-8-2 1,-1-1 9,-3-4-1,-2-1 1,-3-6-14,3-3 2,2 0-2,6 0-13,9-9-21,3-4-73,6 3-92,9 0-227</inkml:trace>
  <inkml:trace contextRef="#ctx0" brushRef="#br3" timeOffset="156571.0769">14704 11632 527,'0'0'419,"0"0"-270,0 0 36,0 0-122,0 0-39,0 0-8,-96 10-3,77 12-1,7 2-7,5 3-4,7 1 2,0-3 2,17-6-3,12-5 6,9-8-6,2-6 6,-1 0-3,-4-16 6,-8-4 10,-12-8 16,-6-5 21,-9-6-20,0-3-21,-11 5-15,-6 7-2,-12 11-22,3 16-37,-6 3-55,4 0-94,3 10-196</inkml:trace>
  <inkml:trace contextRef="#ctx0" brushRef="#br3" timeOffset="157750.2249">16431 11425 500,'0'0'257,"0"0"-78,0 0 32,0 0-65,0 0-32,0 0-24,10-20-21,-10 20-10,0 0-21,0 0-29,0 2-8,0 18 2,0 9 14,0 5 0,0 6-10,0-1 4,0 0 1,0-3-10,0-4 0,0 0 0,0-5-1,0-8-1,0 1 0,0-9-2,0-5-3,0-3-38,0-3-29,16-7-42,3-16-101,5-11-362</inkml:trace>
  <inkml:trace contextRef="#ctx0" brushRef="#br3" timeOffset="158043.7175">16535 11434 737,'0'0'140,"0"0"50,0 0-42,0 0-41,0 0-47,0 0-15,34-44-16,-19 42-12,1 2-2,2 0-12,-1 0 5,-4 0-7,-1 0 1,0 0-4,-6 0-6,1 0-51,-1 0-68,-3 0-127,-3 0-217</inkml:trace>
  <inkml:trace contextRef="#ctx0" brushRef="#br3" timeOffset="158282.7278">16437 11654 261,'0'0'508,"0"0"-339,0 0 39,93 0-72,-53 0-65,3 0-40,-1 0-19,-3-3-12,-8-6-35,-4-1-116,-7 3-91,-10 0-202</inkml:trace>
  <inkml:trace contextRef="#ctx0" brushRef="#br0" timeOffset="189725.0507">10831 10093 282,'0'0'133,"0"0"-23,0 0-12,0 0-3,0 0 31,0 0-53,0 0-16,0-26-3,0 26-3,0 0-5,0 0-5,0 0-3,0 0-20,0 0 4,0 0-5,0 0-14,0 0 0,0 0-2,8 2 4,4 11 8,1 1-3,0 3-1,-3-1 3,-1-2-8,2-1 2,-2-4-4,-3 2-1,2-5-1,-2 0 3,0-4 0,1 1-1,-4-3 2,-3 0 1,3 0-4,-3 0 1,7 0 7,4-3-8,2-9 13,4-5-3,4-5-11,1-2 5,-3-5-2,0 0-1,4 3-1,-4 1 0,-1 5-1,-3 3 4,-5 1-2,1 7 3,-5 4-5,-3 0 1,0 2 2,-3 3 0,0 0-3,0 0 0,0 0-11,0 0-54,0 8-85,-16 11-141,-7 4-242</inkml:trace>
  <inkml:trace contextRef="#ctx0" brushRef="#br0" timeOffset="190873.2823">10864 11996 538,'0'0'32,"0"0"-9,0 0 100,0 0-18,0 0-57,0 0 2,0 0-16,0-7 0,0 7-15,0 0 0,0 0 10,0 0 6,0 0 10,0 0-4,0 0-21,0 0-3,0 0-9,0 0-3,0 0-5,0 0 1,0 9-1,7 4 11,-1 1-9,0 0 9,3 1-7,-3 2-2,6-1 3,-6 4 1,3-1 2,-4-4-3,1-2-1,0-4-2,1-2-2,-7-6 1,0-1-1,3 0 1,-3 0 5,0 0-2,6 0-2,4 0 9,3-14 14,9-6-3,-2-3-11,0 1-1,2 1-2,-9-2 5,3 6-9,0-3 9,-3-2-5,1 2 1,2 1-1,-6 2-6,-2 6 0,-3 8-2,-5 3-4,0 0 1,7 0-46,2 0-112,7 0-81,4-1-219</inkml:trace>
  <inkml:trace contextRef="#ctx0" brushRef="#br0" timeOffset="253509.5405">15966 5361 359,'0'0'87,"0"0"-27,0 0 27,0 0-9,0 0-11,0 0-12,7 0 16,-7 0-4,0 0-2,0 0-19,0 0-30,0 0-6,0 0-10,0 0-3,0 0-76,0 0-88,0 0-116,-8 0-192</inkml:trace>
  <inkml:trace contextRef="#ctx0" brushRef="#br0" timeOffset="253659.7486">15966 5361 521,'-49'0'67,"47"0"11,2 0 57,0 0-36,0 0-49,0 0-19,-3 0-26,-1-3-5,-6-2-68,-3 1-144,-6 1-162</inkml:trace>
  <inkml:trace contextRef="#ctx0" brushRef="#br0" timeOffset="254123.6608">15697 5350 383,'0'0'85,"0"0"-18,0 0 6,0 0-9,0 0-4,0 0-46,-13 0-13,7 0-1,-1 0 0,-3 0-7,-1 0-11,-1 0 8,-1 2 2,-6 1-12,2 0-19,1 0-16,0-1 39,-1 1 1,2-1-26,-5 0-2,4 0-15,0 1 57,-3-3-5,6 0 6,3 0 46,-1 0-40,1 0-6,4 0-4,0 0-7,3 0-20,-2 0-23,3 0 22,-4 0 9,3 0-140,-5 0 80,2 0 83,0 0 113,2 0-1,-2 0-7,3 0-22,-3 0-30,0 3-31,1-3-1,2 2-11,2 0-9,-4 1 1,-2-2-2,-2-1-84,-7 3-199</inkml:trace>
  <inkml:trace contextRef="#ctx0" brushRef="#br0" timeOffset="254274.159">15039 5409 570,'0'0'102,"0"0"-93,0 0 46,0 0 14,0 0-63,0 0-6,-21 7-78,7 0-24,-4-5-192</inkml:trace>
  <inkml:trace contextRef="#ctx0" brushRef="#br0" timeOffset="254446.9392">14781 5476 435,'0'0'197,"0"0"-165,0 0 26,0 0-8,0 0-37,0 0-13,-48 23-40,33-14-62,0 0-13,-1 2-113,0-4 75</inkml:trace>
  <inkml:trace contextRef="#ctx0" brushRef="#br0" timeOffset="254574.0746">14577 5596 163,'0'0'266,"0"0"-208,0 0 13,0 0-23,0 0-9,0 0-13,-34 44-11,25-28-15,-4 2-30,-6-1-193</inkml:trace>
  <inkml:trace contextRef="#ctx0" brushRef="#br0" timeOffset="254761.5786">14388 5856 638,'0'0'35,"0"0"33,0 0 25,0 0-27,0 0-36,0 94-30,0-66 0,6 1-22,3-3-89,4-4-64,4-1-60,-1-4-20</inkml:trace>
  <inkml:trace contextRef="#ctx0" brushRef="#br0" timeOffset="254889.1995">14522 6157 113,'0'0'88,"0"0"24,0 0-22,84 31-15,-63-28-18,6 8-3,-4-3-41,3 2-11,-4 2-2,1-3-25,0 1-47,0-3-121</inkml:trace>
  <inkml:trace contextRef="#ctx0" brushRef="#br0" timeOffset="255039.0707">15021 6283 277,'0'0'85,"0"0"11,0 0 41,102-12-38,-67 7-37,-3-3-46,1 5-16,-1-1-14,-3 2-96,1-1-95</inkml:trace>
  <inkml:trace contextRef="#ctx0" brushRef="#br0" timeOffset="255181.7997">15537 6212 437,'0'0'172,"0"0"-128,0 0 74,0 0-12,91-24-61,-65 18-32,1 5-13,2-1-2,-4 2-88,-1 0-130,-5 0-273</inkml:trace>
  <inkml:trace contextRef="#ctx0" brushRef="#br0" timeOffset="255316.7633">15937 6179 541,'0'0'123,"0"0"-94,0 0 62,0 0-40,0 0-31,0 0-20,95-8-26,-76 8-141,-1 0-213</inkml:trace>
  <inkml:trace contextRef="#ctx0" brushRef="#br0" timeOffset="255533.727">16273 6171 767,'0'0'205,"0"0"-165,0 0 22,0 0 12,0 0-35,0 0-24,71-2-8,-50 2-7,1 0 2,0 0-2,-3 0-5,0-4-28,-1-2-41,2-2 14,0-3-47,2-2-45,-5-1-63,0-3-206</inkml:trace>
  <inkml:trace contextRef="#ctx0" brushRef="#br0" timeOffset="255982.9599">16238 5404 176,'0'0'244,"0"0"-142,0 0-9,0 0 26,0 0-34,0 0-14,46 0-20,-26 0-18,5 2-22,5-2-2,6 3-9,0 2-1,-3 2-54,-2 3-49,-8 1-57,-3 5 60,-7 1-24,-1 0 10,-2 2 47,1-2 29,-8 6 26,-3 0-46,0 3-25</inkml:trace>
  <inkml:trace contextRef="#ctx0" brushRef="#br0" timeOffset="256223.1971">16713 5905 363,'0'0'56,"0"0"32,0 0-2,0 0-15,0 0-9,0 0-12,-1 78 0,-10-64 5,-2 0-12,0-1-9,-7-1-11,0 2-11,3-4-12,-4 0-6,-3-1-76,-1-4-191</inkml:trace>
  <inkml:trace contextRef="#ctx0" brushRef="#br0" timeOffset="260333.636">16505 5221 56,'0'0'12,"0"0"62,0 0 9,0 0-25,0 0-10,76-83-10,-66 73 10,2-3 7,0 0-1,2-1-3,-1 1-25,0-1-14,4-1-6,-5-2-5,4 1 1,-1-4-1,3 1-1,-2-2 0,4-2-1,-4-3 1,3 3 0,3-1 0,2-2-2,2-1 1,3-2-9,2 0 8,-1 4 0,3 2-1,-7 0-5,0 0-5,-1 1 5,0-4-15,-1 1 16,0-1 7,1-1 0,1-1 0,1-2 0,-2-1-1,1 2-7,3-1-2,1 2 10,-5 3 1,1-1 3,-2-1 3,-2 4 9,2-2-3,-4-2-5,8 5-3,-5 0-4,6 3-1,-3-1 0,1 1 0,-1-1 0,1 0 1,0-3-1,-4 0 1,3 2 24,-4-3-8,1 5-12,-3 2 8,3 1-5,-7 3 0,-1 3-4,-5 1 6,-3 2 4,-3 1 28,0 2 25,-2-3-28,-1 4-20,2-1-17,0 3-2,2-1-5,-3-1-36,0 3-107,-2-1-133</inkml:trace>
  <inkml:trace contextRef="#ctx0" brushRef="#br0" timeOffset="263619.2874">18729 3216 157,'0'0'44,"0"0"24,0 0 1,0 0 26,0 0-3,0 0-23,0 0-17,5 0 23,-3 0-2,-2 0-3,3-2-6,-2 0-12,1-5-14,-2 2 1,0 1 30,0-4-19,0 3-30,0 0 24,-5 0-13,-2 1-4,-2 3-8,0 1-7,-4 0-1,-3 0-11,-1 8 0,0 4-5,1 2 4,6 3-1,4-5-1,6 3-7,0-1 2,0 0 0,13-2 8,6-2-1,4-2-5,-4-6 2,4-2 4,-1 0-2,-2 0 1,-3-7 1,-2-4 1,-1-3 0,-8-2 5,-2-1 3,-2 2 4,-2-1 2,0 5 0,0 3 18,0 2-1,0 4-8,0 1 0,0 1-15,0 0-9,1 0 0,8 1-13,0 15-3,6 6 14,1 3-20,3 1-77,0-6-125,1-8-246</inkml:trace>
  <inkml:trace contextRef="#ctx0" brushRef="#br0" timeOffset="274381.339">19035 2873 488,'0'0'156,"0"0"-31,0 0 0,0 0-12,0 0-15,0 0-7,0 0 13,-6-5-2,6 5-12,0 0 6,0 0-16,0 0-30,0 0-21,0 0-7,0 0-17,0 9-5,0 11-1,0 7 1,6 0 0,2 2 2,1-3-2,0 1 0,0-4 1,0-2-1,0-4 0,0-2 0,1-6-1,-2-2 1,4-2 0,-2-1-1,1-3-1,3-1 1,-1 0 0,-3 0-7,-1 0-8,-5 0-43,-2 0-68,-2 0-38,0 0-104,0-1-167</inkml:trace>
  <inkml:trace contextRef="#ctx0" brushRef="#br0" timeOffset="274944.778">18969 3071 483,'0'0'263,"0"0"-182,0 0 12,0 0 11,0 0-43,0 0-31,12-11-15,4-2-6,13-4 4,-4-1 10,2 1-2,-7 3-9,-5 3-12,-4 1 0,0 1-57,-1 2-80,-1-3-187</inkml:trace>
  <inkml:trace contextRef="#ctx0" brushRef="#br0" timeOffset="276840.6379">19283 2694 635,'0'0'128,"0"0"22,0 0-3,0 0-16,0 0-24,0 0-20,0-6-18,0 6 2,0 0-15,0 0-18,2 0-19,4 8-14,3 12-3,4 7 16,2 6 1,1 0-15,0 0 6,-2-2-10,-2-4 2,2-3-4,-8-6 1,0-2-18,-3-7-41,0-3-47,-2-4-40,1-2-125,1-2-137</inkml:trace>
  <inkml:trace contextRef="#ctx0" brushRef="#br0" timeOffset="277238.1639">19594 2743 842,'0'0'109,"0"0"-82,0 0 3,0 0-13,0 0-13,0 0 1,42-1-1,-28 1-1,0 0 0,1-7-2,-5-2 0,1-3-2,-3 0-3,-3-1-18,-4-1 7,-1-1 1,0 1 14,-6 2 5,-7 2 21,0 5 27,-2 3 15,1 2-35,-2 0 1,1 9-12,-1 11-7,1 2-8,6 4-7,-2-1 2,11 0-2,0 0-2,0-5 2,11-1 0,7-4-2,2-5-11,9-4-57,2-6-7,5 0-82,0-16-215</inkml:trace>
  <inkml:trace contextRef="#ctx0" brushRef="#br0" timeOffset="277643.2716">19958 2505 719,'0'0'150,"0"0"-46,0 0 19,0 0-38,0 0-64,-82-7-12,68 22 4,1 4-10,4 4-1,3 3-2,4-1 0,2-1-1,0-3 0,8-4-1,10-5-13,-3-5-26,2-6 16,3-1 12,-2 0 2,6-15 7,-11-7 4,-1-8 3,-5-1 17,-5-3 10,-1 5 1,-1 7 1,0 6 17,0 11 7,0 2-28,0 3-7,0 0-17,0 0-4,1 0-17,8 12 0,1 8 14,0-1-2,1 3-42,4-5-21,-6-1-77,4-6-45,3-8-140</inkml:trace>
  <inkml:trace contextRef="#ctx0" brushRef="#br0" timeOffset="278011.4399">20241 2417 194,'0'0'540,"0"0"-419,0 0 79,0 0-74,0 0-73,0 0-12,-81-17-27,65 17 3,1 9-4,3 3-11,4 1-2,4 1-2,3 2 1,1 1-8,0 0 6,9-2-2,15-3-19,1-3-42,6-4 45,4-2 6,-9 0 7,0-1 5,-7-1 3,-4 2 0,-6 0 2,-6-2-2,-1 0 2,-2 2-1,0 0 26,-8 6 22,-13 4-34,-5 5-7,-1-3-8,4-3-26,4-7-72,5-5-51,2 0-124,9-22-192</inkml:trace>
  <inkml:trace contextRef="#ctx0" brushRef="#br0" timeOffset="278244.1436">20354 2189 1025,'0'0'87,"0"0"39,0 0 25,0 0-83,0 0-52,0 0-14,24 18 0,-10 9 25,2 5-20,-2 2-5,-1 0-2,-3-1-9,-1 0-33,-3-5-54,2-4-68,-4-5-89,1-9-214</inkml:trace>
  <inkml:trace contextRef="#ctx0" brushRef="#br0" timeOffset="278424.0527">20399 2389 958,'0'0'204,"0"0"-127,0 0 62,0 0-58,0 0-64,0 0-17,71-84 0,-34 64 0,0 3-13,-1 0-104,5 1-145,-1-1-96</inkml:trace>
  <inkml:trace contextRef="#ctx0" brushRef="#br0" timeOffset="278843.3935">21218 1944 69,'0'0'555,"0"0"-421,0 0 24,0 0-57,0 0-64,0 0-22,-79 10-3,58 6 1,4 2-1,4 0 13,6-1-16,5 2-9,2-1-3,0-1 1,15-2 1,8-5-3,2-3-4,0-7 8,4 0 8,-12-3 4,3-11 3,-10-6 25,-2-4 47,-8-2 4,0-1-34,0 3-29,-14 6-19,1 4-9,0 6-20,1 4-83,-2 2-65,7 0-112,4 1-386</inkml:trace>
  <inkml:trace contextRef="#ctx0" brushRef="#br0" timeOffset="278963.5876">21218 1944 667</inkml:trace>
  <inkml:trace contextRef="#ctx0" brushRef="#br0" timeOffset="279246.9704">21218 1944 667,'70'-89'284,"-70"89"-214,3 0-16,3 0-18,3 0-29,6 0 12,2 6-6,-1 10-5,0 2 2,-2 0-1,-2 2-1,-2-3 2,-2-3-2,2-2-6,-4-5 3,0-3-5,-2-3 1,-2-1-1,0 0 3,2 0 13,0-10 5,2-12 8,3-4-23,2-3-4,2 3-2,0 6 3,-3 3 0,3 6 2,-6 3-1,1 3 2,-2 4-2,1 1 0,2 0 4,0 0-5,0 3-1,3 9 2,-3 2-3,-1 4 0,-1-1-1,0 0-26,2-1-47,1-3-71,6-6-131,1-7-277</inkml:trace>
  <inkml:trace contextRef="#ctx0" brushRef="#br0" timeOffset="279742.595">21885 1690 1001,'0'0'75,"0"0"22,0 0-6,0 0-67,0 0-24,0 0-17,15-2 15,-5 7 2,2-1 4,-3-2-2,0-1 6,1-1 0,-1 0 0,2-1 0,-1-10 6,-4-4-10,-1 0-3,-4 1-1,-1-3 4,0 7 2,0 1 0,-1 4 6,-7 3 11,-2 2-10,-1 0-11,-1 0-2,-2 0-7,1 3 3,-1 10-3,1 2-1,-1 2 8,2 2 0,1-2 2,3 3 0,2-1-1,3 0-1,3-2-7,0 0 6,0 0-4,7-1 5,9-2 3,4-3-3,5-2 2,4-3-2,3-6 2,1 0-2,3 0 4,0-9-4,-5-2 0,-1 0-1,-8 2-78,-8 2-57,-10 6-65,-4 1-165</inkml:trace>
  <inkml:trace contextRef="#ctx0" brushRef="#br3" timeOffset="318818.5505">10883 11275 104,'0'0'214,"0"0"-206,0 0 4,0 0 15,0 0-7,0 0 10,0 0 22,-85 17-7,59-11-15,-4 4-10,-4 3 1,-5 1 9,1 2-9,-8 1 0,7 0-10,3 1-10,4-2 2,5-1 0,2 2 1,2 1-2,-4-1 3,-1 6-3,-8-2 12,-9 4 2,-2-1 24,0-2 9,1 3-11,9-3-24,3 1-3,5 4 1,-1 2-4,-3 1 5,8 4 7,1-2-17,8 5 3,4-1-6,-1 1 3,2-1-3,-1 0 4,-1 0-4,-1 1 1,2-1 0,-2 0 0,2-6-1,1 3 1,-4-3-1,-2-1 0,1 4 0,-3-2 0,-4 5 1,-5 4 0,-9-1-1,4 1 13,3-8-7,11-2 0,1-3-7,1 0 2,-2 3-1,-4-1 0,7-2 10,0-5-10,-1 1 0,-2-3 0,-4-1 2,-1-2 0,2-3 1,0 2-3,-5-2 0,2-2 0,1 2-1,9-4 2,6-6-1,2-2 0,0-2-4,3 0 2,-2 0-9,0 0-56,-4-2-58,7-9-56,3-2-97</inkml:trace>
  <inkml:trace contextRef="#ctx0" brushRef="#br3" timeOffset="319195.1399">9182 12702 327,'0'0'186,"0"0"-173,0 0 30,0 0 23,0 0-5,0 0-23,0-4-16,0 4-6,2 0-2,-1 0 31,0 14-13,-1 3-2,0 2-1,0 4 5,0 0 6,0 1-17,-1-1-7,-3-6 6,1-1-9,0-7 0,3-4-10,0-2 29,0-1 10,7-2-2,19 0 11,7 0-28,12-5-23,6-9-43,5-2-242</inkml:trace>
  <inkml:trace contextRef="#ctx0" brushRef="#br3" timeOffset="322067.7382">5785 14316 390,'0'0'124,"0"0"-57,0 0 52,0 0 27,0 0-52,0 0-8,0 0-28,0 0 19,0 0-16,0 4-30,0-4 3,0 0-4,0 1-12,0 8-1,0 1-7,3 7 31,-3 2-5,3 5-15,-3 6 10,2 6-14,-2 0 9,4 1-9,-4-1-4,0-7-7,0-5 0,0-5-6,0-7 10,0-1-8,4-10-2,-4-1 0,0 0 0,0 0 8,0 0 0,2 0-8,2-4-6,-1-9-102,6-4-135,-5-2-218</inkml:trace>
  <inkml:trace contextRef="#ctx0" brushRef="#br3" timeOffset="323730.9925">5810 14364 10,'0'0'91,"0"0"-69,0 0 40,0 0-11,0 0-7,0 0 1,0 0-5,0 0 15,0 0-5,0 0 5,0 0-36,0 0-4,0 0 6,0 0 1,0 0-1,0 0 5,0 0 15,0 0-7,0 0 0,0 0 17,0 0-4,0 0-1,0 0 0,0 0-2,0 0-7,0 0-19,0 0 0,0 0-7,9 0-8,9 0 14,10 0 53,5-3-38,0-1-5,3-3-15,-2 4-3,-4-3-4,-7 5-5,-3-2 2,-11-1 2,-6 4-1,0 0-6,-3 0 3,0 0-3,0 0 2,3 0-7,-3 0-20,0 4-83,0 0-42,0 2-108,0-3-299</inkml:trace>
  <inkml:trace contextRef="#ctx0" brushRef="#br3" timeOffset="324084.0576">5791 14570 366,'0'0'185,"0"0"-147,0 0 40,0 0 43,0 0-18,0 0-16,64 5-3,-34-5-4,3-5-30,-2-4-27,-4 3 10,-5 2-23,-11-2-1,-4 6-7,-4 0-2,-3 0-12,0 0-87,0 0-120,0 0-128</inkml:trace>
  <inkml:trace contextRef="#ctx0" brushRef="#br3" timeOffset="325539.9355">6502 14447 269,'0'0'94,"0"0"68,0 0-67,0 0-30,0 0 18,0 0-14,-7-8-12,7 6 15,0 2 16,0-1-14,0 1-9,0-3-10,-6 3-7,0-3 2,-6 0-37,-6 3-9,-7 0-3,1 0-1,0 3 7,-1 3-7,1 4 2,6-1-2,3 2 0,6-5-2,4 1 2,2-1-7,3-2 1,0 2-5,8-1 11,13-3-1,6-2-1,4 0 2,5 0 4,-6 0-2,-2 0-2,-1 3-4,-7 4 4,0 0-4,-8 6-3,-7 0 5,-1 3 2,-4-2-7,0 2 7,0-3 2,-6 1-1,-9-4 1,-3-1 2,-1-1 1,-2-3 6,0-5-3,-1 0-2,5 0-2,1-3-4,6-7-6,10-2-55,0-2-68,10-5-134,9-1-281</inkml:trace>
  <inkml:trace contextRef="#ctx0" brushRef="#br3" timeOffset="325809.9894">6762 14284 627,'0'0'236,"0"0"-97,0 0 7,0 0-40,0 0-75,0 0-30,13 13 3,-4 10 26,-6 7-8,5-1 5,-1 2-9,-4-2 0,3 1-10,-3-4-8,3 1-2,0-8 1,-2-2-13,2-5-78,-1-1-106,-2-10-83,0-1-205</inkml:trace>
  <inkml:trace contextRef="#ctx0" brushRef="#br3" timeOffset="326003.4183">6729 14475 235,'0'0'495,"0"0"-347,0 0 39,0 0-44,0 0-60,0 0-34,55-50-9,-28 45-16,3 2-18,-2 2-5,-4-2-1,-3 3-16,0-3-84,1 1-107,-6-3-245</inkml:trace>
  <inkml:trace contextRef="#ctx0" brushRef="#br3" timeOffset="326387.4251">7021 14307 658,'0'0'253,"0"0"-131,0 0 21,0 0-38,0 0-79,0 0-21,-3 17-5,3 9 11,0 0-11,8 1 7,-2 0-3,3-2-8,1-5 4,0-3-1,4-4-6,-2-6-13,3-7-14,0 0-3,4 0-6,-7-10-7,2-9 18,-1-5 28,-7-2 4,0-2 3,-6 2 1,0 1 3,0 8 35,0 7 8,0 3 9,0 7-21,0-4-10,0 4-28,0 0-10,3 0-32,0 5-121,5 7 7,5 2-257</inkml:trace>
  <inkml:trace contextRef="#ctx0" brushRef="#br3" timeOffset="326873.6658">7557 14297 737,'0'0'151,"0"0"-65,0 0 43,0 0-41,0 0-41,0 0-24,-91-25-9,70 25 3,0 12-7,2 4-2,3-2 1,6 2-9,3 4 0,7-6-6,0 2 4,0-3-2,14-1-1,9-4-6,2-5-26,7-3-20,-2 0-12,-5-8 10,-1-7-12,-10-4 51,-5-5 20,-3-2 3,-2-4 2,-4-4 3,0 3 29,0-3 3,0 7 5,0 4 20,0 10-2,0 6 6,0 4-3,0 1-18,0 2-2,0 0-27,0 0-16,0 9-3,6 13 0,-3 9 4,4 2-2,-1 7 1,-3-5-6,6 2-5,-6-7-85,6-7-93,3-7-146</inkml:trace>
  <inkml:trace contextRef="#ctx0" brushRef="#br3" timeOffset="327249.1384">7830 14287 560,'0'0'169,"0"0"-133,0 0 34,0 0-3,0 0-38,0 0-8,46 0-13,-41 0-6,3-7 10,-1-3 4,0 0 18,-7-5-4,0 1-2,0-2 7,0 2 12,0 5 0,-12 1 15,2 3-13,-1 5-5,-6 0-29,4 0-2,-3 6 24,1 10-16,0 7-3,6 1 8,3 0-14,3-2-8,3 0-2,0 2 0,3-7-4,6 0 0,7-5-11,1-2-47,5-3-78,2-7-103,-2 0-194</inkml:trace>
  <inkml:trace contextRef="#ctx0" brushRef="#br3" timeOffset="327893.5085">8049 14218 635,'0'0'198,"0"0"-64,0 0 17,0 0-33,0 0-73,0 0-23,3-9-10,0 14-12,0 12 0,3 3 3,-6-1 5,3 1-8,0-3 5,0-4-4,2-3-1,-1-3-1,5-4 1,0-3-1,3 0-10,2-7-5,12-10-10,4-9-40,4-6 58,2-2-8,-6-2-11,-9 7 5,-5 4 22,-7 11 4,-6 6 18,-3 5 12,0 3 15,0 0-19,0 0-30,0 6-15,0 11 15,0 2 7,-3 5-5,3-1 0,0-3-2,0 0-3,0-3 1,3-4 2,6-1-6,4-2-10,4-6 14,-1-1-2,-3-3-16,1 0-20,-2-7-14,-4-13 12,3-5-9,0-8 25,-5-8 9,-6-4 13,0 5 4,0 4 11,0 5 35,-3 16 29,0 5 12,-2 5-18,5 5-16,0 0-38,0 5-15,-2 17 1,2 5-1,0 6 13,0 0-8,0 0 0,0 4-4,0-4-1,0-7-9,0-2-57,3-6-95,7-8-78,0-9-294</inkml:trace>
  <inkml:trace contextRef="#ctx0" brushRef="#br3" timeOffset="328059.2162">8483 14120 726,'0'0'258,"0"0"-209,0 0 21,0 0 46,0 0-84,103-3-32,-70 3-53,-9-2-197,-14-1-493</inkml:trace>
  <inkml:trace contextRef="#ctx0" brushRef="#br3" timeOffset="330033.8238">17051 13196 515,'0'0'82,"0"0"39,0 0-10,0 0-102,0 0-9,0 0-139,0 0-68</inkml:trace>
  <inkml:trace contextRef="#ctx0" brushRef="#br3" timeOffset="330400.9315">17301 13053 480,'0'0'25,"0"0"-16,0 0 11,0 0-18,0 0 3,0 0 16,0 0-1,0 2 46,0-2 15,0 0 42,0 3-13,0-3-29,0 7-22,0 0-18,0 10 22,2 2 3,3 5-33,0 6-3,-4 1 3,-1-1-4,0 1-9,0-5-8,0-2-6,0-4-5,-6-1-1,-4-7-6,0 2-47,4-8-122,0-6-146</inkml:trace>
  <inkml:trace contextRef="#ctx0" brushRef="#br3" timeOffset="330619.857">17415 13104 866,'0'0'135,"0"0"19,0 0 8,0 0-88,0 0-64,0 0 0,26 4 18,-6 6-12,-7 4-2,0 2-12,-1 0-1,1-1-1,-6-1-30,0 1-62,1-2-136,1-11-180</inkml:trace>
  <inkml:trace contextRef="#ctx0" brushRef="#br3" timeOffset="330821.3221">17737 13089 921,'0'0'126,"0"0"72,0 0-24,0 0-117,0 0-50,0 0-4,-42 15 2,28 6-3,0-4 1,2-2-6,0-4-8,1 0-96,5-6-81,6-5-77,0 0-308</inkml:trace>
  <inkml:trace contextRef="#ctx0" brushRef="#br3" timeOffset="330979.5549">17737 13089 928,'29'-17'134,"-23"17"58,4 0-83,0 12-85,2 16 19,-2 7-23,0 2-11,-4 2-9,-6 2-5,0-3-60,0-4-132,0-8-149</inkml:trace>
  <inkml:trace contextRef="#ctx0" brushRef="#br3" timeOffset="331789.0484">18458 13134 458,'0'0'141,"0"0"24,0 0-12,0 0-62,0 0-14,0 0-25,-25-16-28,6 13 2,-3 3-8,-1 0-2,-2 0 18,-2 6-20,2 5 6,-1-1-6,7 5-13,2-1 9,9 2-10,8-2-3,0-5-1,10 2 4,12-6 3,6-4 4,4-1-5,-1 0 4,-4 3-4,1-3 0,-10 4-2,-3-1 0,-7 0 0,-4 0 0,-2 1-2,-2 3 2,0-1 0,-6 5 7,-17-2 30,-5 1 7,-8-3-9,0 3-8,0-5-22,5-1 2,4 4-7,7-6-8,4 1-60,8-3-78,8 0-131,0-7-191</inkml:trace>
  <inkml:trace contextRef="#ctx0" brushRef="#br3" timeOffset="332035.2008">18659 12966 695,'0'0'211,"0"0"-67,0 0 16,0 0-67,0 0-68,0 0-24,0 43 60,0-13-35,0 3 0,0-1-5,0 2-19,0-1 1,0-6-3,3-2-4,1-4-10,2-2-70,-2-8-91,-2-5-81,-2-6-157</inkml:trace>
  <inkml:trace contextRef="#ctx0" brushRef="#br3" timeOffset="332215.2375">18539 13198 813,'0'0'129,"0"0"46,0 0-65,0 0-35,0 0-45,0 0 0,103-34-2,-69 24-13,1 4-14,-3-4-2,1 0-24,-5 0-124,-2 4-116,-9-5-177</inkml:trace>
  <inkml:trace contextRef="#ctx0" brushRef="#br3" timeOffset="332531.6219">18874 13033 226,'0'0'543,"0"0"-401,0 0 64,0 0-64,0 0-104,0 0-26,11-4-4,-10 28-8,3 7 15,-1 3-5,0-4 2,4 1-9,8-6 1,5-8-3,5-4 0,0-7-2,2-6 1,3 0-7,0-13-2,-5-10 6,-2-7 3,-6-6 4,-3-1 0,-7 11-1,-6 4 9,-1 12 2,0 8-4,0 2-10,0 0-108,0 2-148,0 6-97</inkml:trace>
  <inkml:trace contextRef="#ctx0" brushRef="#br3" timeOffset="333041.2481">19491 13003 649,'0'0'147,"0"0"-15,0 0 0,0 0-62,0 0-8,0 0-19,-70-39-31,53 39 4,-2 2 5,0 8-1,7 3-9,-1 1-8,7 2-3,6 1 0,0-2-7,8-1-4,10-4 0,6-1-25,3-1-17,3-5-26,-2-3 16,-1 0-31,-2-11 11,-5-5-30,-5-6 37,-5-5 41,-3-3 35,-5-3 12,-2-6 35,0 2 32,0 1 8,0 3-13,0 12 11,0 8-6,0 8 29,0 4-38,0 1-8,0 0-25,0 0-36,0 6 1,0 14-2,0 7 22,9 6 3,-3-2-11,0 1-6,1 1-5,-1-3 0,-2-1-6,-1-5-10,2-5-78,3-6-104,2-9-114,9-4-535</inkml:trace>
  <inkml:trace contextRef="#ctx0" brushRef="#br3" timeOffset="333394.7277">19773 12950 409,'0'0'170,"0"0"-108,0 0 9,0 0-26,0 0-26,0 0-4,49-8 8,-45 5 6,1 1 8,-2-5 0,0-1-7,-3-1-4,0-1-6,0 3 15,0-1-3,-6 0-9,-3 6 26,0 0-12,-3 2 9,-2 0-25,1 0 5,0 7 4,1 7-9,3 9-1,4-1-5,4 5-12,1-3 0,0-1 0,7 0-3,7-9-2,5-2-16,3-5-68,4-7-77,4 0-211</inkml:trace>
  <inkml:trace contextRef="#ctx0" brushRef="#br3" timeOffset="334045.1238">20034 12867 559,'0'0'135,"0"0"7,0 0 6,0 0-85,0 0-63,0 0 7,0 21 1,0-6 9,0 2-10,0 0 7,0-1-7,0-3-2,4-3-1,1 0-1,1-3-1,-2-3-2,4-4-1,5 0 0,5-4-9,7-13-17,4-3 4,2-3 11,-3-2 4,-5 3 2,-10 3 6,-7 6 2,-3 6 9,0 4 10,-3 0 8,0 3-29,0 0 9,0 0-9,0 0-2,0 3-11,0 10 13,0 1 7,0 1-7,0-1 1,0 2-1,1-5 0,10 1 0,1-1 0,3-5 0,0-3-1,3-3-12,-3 0-12,1 0-21,0-12-8,-5-5 30,-4-8-5,-4-6 23,-3-5 6,0-5 17,-1-4 25,-5 2 21,0 5-6,3 13 12,0 11 0,1 8 2,-1 6 1,2 0-72,-2 20-8,1 10 8,1 9 8,1 1-6,0 2-1,0-1 0,0-1 1,0-1-2,1-6-46,4-7-71,4-5-51,1-9-119,6-7-233</inkml:trace>
  <inkml:trace contextRef="#ctx0" brushRef="#br3" timeOffset="334219.9871">20438 12834 912,'0'0'71,"0"0"44,0 0-57,0 0-36,121-13-22,-70 10 4,0-1-4,-13 1-14,-16 3-60,-16-4-136,-6 1-260</inkml:trace>
  <inkml:trace contextRef="#ctx0" brushRef="#br3" timeOffset="336897.3463">9175 13984 760,'0'0'119,"0"0"-60,0 0 97,0 0-23,0 0-63,0 0-17,0 0-22,0-20-9,0 20-3,0 0-10,0 0 0,0 0-4,3 0-4,-3 0 8,0 0-4,3 0 1,-2 0 12,2 3 4,-2 5 0,1-3-9,1 2-2,1 6 15,-4-2-13,7 4-2,-4 5 7,0 7-15,3 3 7,-4 6 3,5 7-2,-4 0 5,1 7-10,-3-5 3,-1 1 3,0 1-12,0-1 7,0 4 2,0-1-8,0 1 6,0-1-6,0 1 1,0-7-2,0 0 3,0-3-3,0-1 0,0 5 1,3-2 0,0-3 0,-3 1 0,0-4-1,0-2 3,0 2-3,0-7 3,0-2-2,0-3 0,0-4 0,0-1-1,0-1 0,0 1 1,0 0-1,0-3 0,0-3 1,4-3-3,-1-4 4,-1 2 0,-2-5-2,4 0-2,-4-3 2,3 0 1,-3 0 3,0 0-3,0 0 11,0 0 8,0 0 16,0 0-7,0 0-8,0 0-3,0 0-7,0 0 4,0 0-1,0 0 8,0 0 7,-3 0-3,-1 0 1,4 0-11,-2 0-16,-1 0 0,-1 0 0,1 0 0,0 0 0,3 0 0,0 0 0,0 0 0,0 0 0,0 0 0,0 0 0,0 0 0,0 0 0,0 0 0,0 0 0,0 0 0,0 0 0,0 0 0,0 0 0,0 0 0,0 0 0,0 0 0,0 6 0,0 11 0,-5 9 0,-1 9 0,-3 6 0,3-1 0,-1 6 0,-6 6 0,3 3 0,0 1 0,-2 3 0,2 0 0,2 2 0,2 4 0,0 4 0,-1-5 0,5-5 0,-1-9 0,-1-8 0,4-4 0,0 0 0,0-7 0,0-3 0,0-1 0,0-7-11,0-4-6,0 0-4,0-1-3,-6 1-15,-5 0-9,-5-2-19,-2-4-78,-6-8-41,2-2-94,8-22-283</inkml:trace>
  <inkml:trace contextRef="#ctx0" brushRef="#br3" timeOffset="338293.3834">9226 13989 160,'0'0'152,"0"0"-96,0 0 57,0 0-32,0 0-39,0 0 0,-3-25-6,3 25 13,0 0-2,0 0 11,0 0-10,0 0-10,0 0-13,0 0 11,0 0-9,0-3-9,13 2 1,14-4-1,6-3 16,8 4 1,12-5-4,8 2-6,8-3-12,6 4-4,11-8 6,-1 8-12,0-2 2,0 5-5,-5 1 2,7-2-4,0-2 2,2 2 0,-4-5 0,-3 0-14,-3-1 12,0-1-5,-1 1-2,-7 3 5,1-2-9,-8-1 8,2 6-5,-2-2-8,1-1 11,-2 0-3,-2 1-10,-2 2 4,3-3 1,-1 5-6,0-4 16,-4 4 4,-6-1 1,1 1 0,-3-1-1,-4 2-1,4 1 4,-1-6-1,-3 1-1,1 0 0,0 1 0,-1-1 1,-2 0-1,2-1 3,-2 0-1,-4 3 0,-2-2 1,0 5-1,-1 0 6,3 0-7,-6 0 2,-1 0-3,-3 0 0,-4 0 0,-2 0-1,-4 1 1,2 3-1,-11-4 0,-2 0-36,-8 3-131,0-3-278</inkml:trace>
  <inkml:trace contextRef="#ctx0" brushRef="#br3" timeOffset="339372.8577">12521 13659 256,'0'0'100,"97"-19"-86,-39 8 3,1-1 43,6 2-28,-5 3-8,1-3-15,-7 3 23,-4 2 0,-12 0 15,-6 3-3,-5-1 13,-9-1-12,1 1 25,2 3-37,0-3-8,6 3 2,3 0-8,-6 0 0,4 0-7,-6 0-2,-5 0 2,-7 0-11,-4 0 7,-3 0-3,-3 0-3,0 0 20,0 0 11,0 0-1,0 0 12,0 0-11,0 0 7,0 0-5,0 0-21,0 0 9,0 0 4,0 0 1,0 3 7,0 0-10,0-3 11,0 1-1,0-1-22,0 0 13,0 0-5,0 0-12,0 0 1,0 0-7,0 0-6,-13-1-1,-20 1-70,-21 0-69,-30-13-403</inkml:trace>
  <inkml:trace contextRef="#ctx0" brushRef="#br3" timeOffset="340355.5193">12744 13593 69,'0'0'98,"0"0"-52,0 0 4,0 0-2,0 0-19,0 0 40,-4 7-18,4-7 5,0 4-21,0-1-18,0 4-12,0-1-5,0 0-72,0-3-248</inkml:trace>
  <inkml:trace contextRef="#ctx0" brushRef="#br3" timeOffset="341345.704">12722 13740 409,'0'0'107,"0"0"-92,0 0 41,107-14 47,-42 1-13,7 1-39,12-2-20,9 0 3,8 3-8,0-1-9,7 2-16,-8 3 1,-2-3-2,-5 1-3,-5 2 3,-9 0-3,-11 0 7,-12 1-8,-12 2 8,-9 1-4,-8 1 0,-8-3 3,-4 5 0,3-2 5,-2-1 10,4 3 16,0-3-22,3 2 2,-5 1-5,-2 0-4,-6-3 11,-6 3-5,-1 0-5,-3-3 8,0 3 8,0 0 10,0 0-9,3 3-4,1 14 35,-1 5-14,3 4-5,-2 10 2,1 6-14,-2 4 2,0 6-4,-2 4-8,2-3 4,1 3-11,3-2 6,-1 4 1,0 0-11,1 0 6,2 2-5,-2-5 0,0 1-3,-4-2 1,-1-2 2,-2 2-1,0-5 1,0 1-1,0-4 0,0-4 2,0-1-4,0-5 0,0 0 5,0 4 1,-2-1-5,-1-2 5,-1 3 2,3-8-7,-1-2 4,1-1-4,1-5 5,0-1-4,0-3 1,0-1-2,0-2 5,0 0-6,0 2 7,1-2-2,2-5 4,1 2 4,-1-1-8,4-2 9,-4-2-8,0 5-6,0-1 9,1 4-5,2-2 3,-1 4 7,-2 2-11,-2-1 13,-1-1 5,0 5-5,0-4-5,0 2-5,0-1 1,0 5 0,0-3-4,0 3-3,0 1 4,0 0-1,0-1-3,0 1 2,0-6 1,0 4-3,0-5 4,0-4-2,0 0-2,0-5 2,0-8-4,0 0 3,0-3-1,3 0 0,-2 0 0,3 0-23,-4 0-65,0-6-113,-17-14-534</inkml:trace>
  <inkml:trace contextRef="#ctx0" brushRef="#br3" timeOffset="342986.8523">9150 16419 274,'0'0'24,"0"0"-20,0 0 27,0 0 46,0 0 53,0 0-48,-24 9-4,24-9 17,0 0 1,0 0-14,0 0-10,0 0-16,0 0 15,0 0-12,-3 0-23,0 10-10,-3 5-15,-7 12 17,2 10 6,-1 5-14,-1 5 7,0 3-14,2 0 8,2 2-1,3-2-16,3-1 6,0-3 2,-2 1-11,5 0 13,0-2-7,0-1-3,0 1 3,0-9-4,0-5-1,0-5-2,5-4-1,1-5 1,0 0 0,0-1 2,1-2 4,0-1-4,0-3 1,-1 0-3,0-4-3,4 0 3,-5 1 0,5-6 0,5 1 9,0-1-9,12-1 7,6 0 9,18 0-2,14-1 0,9-2-10,13 3-3,5 0-1,10 0-1,1 0 1,6 0 6,6-7-3,11-1 0,5-3-3,4 2 3,-1 1-8,-7 2 4,-11 3 0,-8 3-4,-7-3 2,-14 1 3,-6-1 1,-6 0 0,-18 3 3,-11 0-2,-10 0-2,-6 0 0,-9 0 3,1-2-3,-4 1 14,-4-2 19,-8 3 14,-2-3-24,-4 3 15,0 0 7,0 0-14,0 0-1,0 0-7,0 0 12,-4 0 5,1 0-22,3 0 26,0-3-33,0 3-11,0 0 0,0 0 0,0 0 0,0 0 0,0 0 0,0 0 0,0 0 0,0 0 0,0 0 0,0 0 0,0 0 0,0 0 0,3 0 0,-3 0 0,0 0-12,0 0-4,0 0 2,4 0-14,5 0-7,10 6 10,19 3-3,16 3 25,20 1 3,11-4-2,15-1-2,8-5 4,15-3-11,6 0 3,15-11-16,12-9 9,10-6-9,2-1-7,5-2 8,-8 5 9,-13 4 4,-21 4 7,-21 2-19,-20 2 21,-17-1-6,-19 1-18,-14 1 16,-18 3-3,-5 2 12,-14 2 1,-3 3 1,0-1-4,0 0-1,-10 2-81,-9 0-102,-4 0-61,-3 0-56,-1 0-334</inkml:trace>
  <inkml:trace contextRef="#ctx0" brushRef="#br3" timeOffset="344636.6347">14443 15988 31,'0'0'287,"0"0"-275,0 0 9,0 0 57,0 0 18,0 0-27,17-55-43,-17 50 26,3 2-7,-3-2-4,3 4-27,-3-2 8,0 0-7,0 3 28,0-2 21,0-1-10,0 3 42,0 0-22,0 0-1,0 0-11,0 0-19,0 0-2,0-2-7,0 2-19,0 0 7,0 0-2,3 0-4,-3-3 2,3 0-6,0-1-7,4-4-5,-2 6 0,-1-3-1,-3 5 0,4-2-18,5 0-5,2-6-24,0 1-2,-3 4 26,-3 1 17,-5 2 5,-1 0 4,0 0 0,0 0 18,0 0 9,0 0 12,0 0-3,0 0-23,0 0 4,0 0-19,4 6-4,2 17 4,3 14 9,-5 9 7,2 2-3,-3 10-9,-2-2 9,-1 0 7,3-3-14,-1-3 7,0 1-11,3-4 5,2 3-3,-3-4-3,-1 0 4,-1-6-5,-2-2 2,0-1-2,0-6 4,0-1-4,0 0 0,0-4 1,0 3-1,0-5 2,0-2 0,0 1-4,0-6 3,0 0-1,0-4 0,0-1 0,0-1-1,0 3 1,0-5 3,0 4-3,0-4 2,0 2-2,0-5 0,-2 1-1,2 0 0,0-1 2,-3 1-1,-1-2 0,1 4-5,-2-3 4,0 0-3,1 1 8,2-7 1,1 1-5,1-1 1,-2 0 3,1 0-2,-1 1-4,-6 4 2,-7 1 0,-11 1 10,-7 3-9,1 1 0,-4-3 1,-6 2 1,-1-3-3,-6-2 0,-6 0 2,-5-2-2,-10 1 0,-9 6 0,-5 2-5,-6 5 5,6 0-1,5 0 0,8-1-6,9-3 6,9-4-10,13-1-15,7-4-10,6-4-44,1 0-89,8 0-190,0-10-553</inkml:trace>
  <inkml:trace contextRef="#ctx0" brushRef="#br3" timeOffset="346489.4758">9354 14912 391,'0'0'19,"0"0"8,0 0 4,0 0 35,0 0 29,0 0 15,-10-10 11,7 9-25,-1 1-8,-1-2-42,-3-1-17,0-2 22,3 2-21,-4-2-11,3 4 1,-4-6-18,2 7 5,3 0 6,1-3-9,-2 3 1,-1 0-4,1 0 0,2-3 6,4 3 0,0 0 34,0 0-14,0 0-17,0 0 10,0 0 3,0-3-4,0 3 4,0 0-14,0-3 2,10-2-11,20 2 0,11-3 1,25-4 1,7 3-1,18-6 9,12 3-8,5-4 2,6 2-2,4-5-1,0 5 4,-2-2-5,-2 1 0,-7 3-2,-1 0-2,1-1 4,-3 2 0,-3 4 1,-9-1-2,-11 1 1,-10 1 0,-5 1 0,-8-4 5,3-3-5,8 0 0,-2 1 1,6-1-2,-6-4 1,1 1 0,-3 0-4,-6 0 3,0 3 1,-7 0 0,-4 4 1,-2-1-1,-1 1 0,1-1 1,-1 0 0,4-3 2,-3 3-3,2 1 0,-5 0 0,-1 2 0,-4 0 0,-2 4 0,0-3-1,-3 3 1,-2-3 0,5 3 2,3-3 0,3 0-1,5-1-1,4 0 0,-2 1-1,4 1-2,-3-2 3,-2 0 0,-2 1-4,-3 3 4,3 0 0,1 0 1,2-2-5,4 1 0,-1 1 3,3-6 0,1 1-10,4 2 4,6-3-1,-1 0 8,1 1 0,-4 0-17,-6 1-5,-4-1 9,-3 0-4,5 2 15,-6 0 2,4-1-3,-7 2-2,1-1-5,-1-2 6,0 0 4,-2 1-4,0-3 4,-5 7 0,-3-3 2,-5 3-4,1 0 2,-1 0 0,3 0 0,-5 0 2,-3 0-2,-4 0 0,-1 0 0,-7 0-1,-4 0-20,-8 0-129,-2 0-117</inkml:trace>
  <inkml:trace contextRef="#ctx0" brushRef="#br3" timeOffset="348069.5571">9572 14420 544,'0'0'92,"0"0"-46,0 0 29,0 0 22,0 0-50,0 0-19,0 0 2,15-3 5,-12 3 28,1 0-26,-4 0 11,0 0 8,0 0-8,0 0 3,0 0-9,0-1-9,0-5-7,0 1-26,0 0 0,-4 2-1,-5 2-3,-4 1 2,-3 0-3,-4 0 5,0 0 5,-2 9-3,3-1-2,5-1 1,5-2 1,2 6-4,3 0-2,2 1 1,2 4 1,0-2-4,0-1 5,6-3 1,10 0-9,11-6 9,-3-4 0,6 0 2,-2 0 2,-4 0-3,0 0 2,-8 0-3,-4 0-3,-3 3 3,3 4 0,-7 2 0,2 4-3,-4-1 3,-3 0 0,0 1 0,0-4-3,-3-1 3,-12 0 7,-3 0-1,-1-2 11,-4-3-12,4-3 4,-5 0-1,9 3-7,-1-3-2,2 5 1,2-3-27,5 1-62,1-3-78,6 0-81,0 0-432</inkml:trace>
  <inkml:trace contextRef="#ctx0" brushRef="#br3" timeOffset="348316.9722">9779 14455 731,'0'0'214,"0"0"-131,0 0 26,0 0-3,0 0-74,0 0-12,19-3 25,-8 10 4,-2 6-26,-2 1-21,1 5 7,1-2-8,-6 2 0,-3 1-1,0 0-36,0-3-88,0-3-94,-3-8-174</inkml:trace>
  <inkml:trace contextRef="#ctx0" brushRef="#br3" timeOffset="348543.2787">9768 14294 879,'0'0'126,"0"0"-12,0 0 69,0 0-93,0 0-66,0 0-24,0-17-9,0 17-76,7 17-46,6 3-35,4-1-187</inkml:trace>
  <inkml:trace contextRef="#ctx0" brushRef="#br3" timeOffset="349029.5663">10130 14391 509,'0'0'116,"0"0"-35,0 0 84,0 0-89,0 0-26,0 0-8,-26-37-6,19 37-23,-8 0 20,-5 0-16,3 10-7,-1 2 17,-2 3-8,10 2-8,-3 0-2,10 0-8,3 0-2,3-1 0,16-2-10,11-3 9,-1-6 2,6-5-7,-2 0-3,-7 0-10,0-13 10,-8-7 3,-3-2-5,-10-6 10,-1 2 2,-4-6 0,-4-2 7,-7 1-2,-3 1 21,4 5 26,1 4 19,2 9 15,1 8-13,1 3 3,5 3 2,0 0-48,0 22-30,1 12 1,19 15 2,1 4 6,6-3-9,-2 0-2,-1-5-28,-1-6-98,-2-8-96,-1-12-220</inkml:trace>
  <inkml:trace contextRef="#ctx0" brushRef="#br3" timeOffset="349839.1366">11069 14260 693,'0'0'322,"0"0"-234,0 0 56,0 0-51,0 0-59,0 0-27,0 40 11,3-20 20,3 4-12,0-2-14,2-2 0,-6-1-11,2-2 2,1-3-3,-1-8-34,-1-2-92,1-4-123,-1 0-161</inkml:trace>
  <inkml:trace contextRef="#ctx0" brushRef="#br3" timeOffset="350222.8272">11114 14284 261,'0'0'613,"0"0"-513,0 0 92,0 0-67,0 0-66,0 0-49,0-9-6,15 18 23,3 4-13,-6 0-1,-2-3-7,4 0-3,-5 0 2,0-3-4,4-4-1,1 1 1,2-4 3,0 0-8,4-7 2,-5-10-27,-4-2-2,-3-5 20,0 2 11,-5 2 5,-3 4-3,0 5 8,0 5 18,0 3 1,0 3 1,0 0-15,0 0-15,0 15-1,7 6 1,-1 4 14,-2 2-10,1 3 1,-2-3-8,2-1 3,1-3-27,7-6-68,3-4-101,-1-9-125</inkml:trace>
  <inkml:trace contextRef="#ctx0" brushRef="#br3" timeOffset="350643.1945">11655 14229 603,'0'0'166,"0"0"-67,0 0 70,0 0-88,0 0 22,0 0-65,-70-34-15,57 44-5,0 9-8,-1 2 3,4 2 3,7-1-9,3-1-1,0-2-6,1-2-5,16-5 4,-2-7-22,1-3 16,5-2-4,-5 0-14,0-16 9,-4-4 3,-3 0 12,-1-3-3,-5 4 8,1 6 1,-2 3 3,-1 8 6,-1 0 15,0 2-18,2 0-9,-1 0-2,4 0-9,0 7 9,5 5 1,-1 5 3,1 0-7,1-1 3,1-2-40,1-5-90,-3-5-120,-1-4-267</inkml:trace>
  <inkml:trace contextRef="#ctx0" brushRef="#br3" timeOffset="350965.184">11802 14115 656,'0'0'177,"0"0"-57,0 0-2,0 0-86,0 0 28,0 0-2,75 70-29,-59-40-4,1-4-9,-1-2 0,-6-7 6,-4-5-19,-5-2 7,-1-7-10,0 0 1,0-3-1,0 0 9,-4-3 24,-9-14-18,7-3-12,-1-2-3,6 3 0,1 5-3,0 3 2,5 2-8,7 2 1,6-2 2,4-2-51,-4 2-48,6-1-55,-5 0-59,-3-4-245</inkml:trace>
  <inkml:trace contextRef="#ctx0" brushRef="#br3" timeOffset="351190.1543">12091 14036 693,'0'0'185,"0"0"9,0 0-7,0 0-73,0 0-37,0 0-37,-9-15-27,9 20-3,0 12-3,0 2 59,9 8-22,-3-4-30,2 2 3,2 3-10,-4-1-4,0-4-4,-2 0 1,-1-3-20,-3-3-75,2-5-71,-1-9-79,6-3-150</inkml:trace>
  <inkml:trace contextRef="#ctx0" brushRef="#br3" timeOffset="351467.2349">12308 14056 92,'0'0'610,"0"0"-490,0 0 59,0 0-67,0 0-60,0 0-33,-9 10 49,-8 7 5,-2 0-27,4-2 1,-3-1-11,6-1-2,6-4-7,2 2-15,4-2 0,0 2-4,0 2 3,0 1-8,10-5 2,5 4-4,6-3-1,-4 0-13,5-6-54,3-4-101,8 0-76,4-4-180</inkml:trace>
  <inkml:trace contextRef="#ctx0" brushRef="#br3" timeOffset="351759.2641">12566 14139 39,'0'0'698,"0"0"-556,0 0 44,0 0-75,0 0-34,0 0-7,-59-27-30,50 30-9,5 7-15,4 2-11,0 2 6,0 3-10,0-1 7,7 1-8,10-3 6,-6 2 0,0-2-3,2 1-2,-3 0 3,-7-6-3,-3 1 0,0-3-1,0 2 2,-7-5-6,-6-4-12,0 0-56,1 0-51,9-24-126,3-8-111</inkml:trace>
  <inkml:trace contextRef="#ctx0" brushRef="#br3" timeOffset="351902.8783">12566 14139 511,'16'-56'177,"-1"46"-69,9-1 34,5 2-43,4-1-22,-1 0 0,-10 7-56,-8-1-13,-10 4-8,-1 0-28,-3 0-70,0 0-183,-7 0-192</inkml:trace>
  <inkml:trace contextRef="#ctx0" brushRef="#br3" timeOffset="353237.8151">13304 14066 455,'0'0'118,"0"0"-29,0 0 58,0 0-55,0 0-35,0 0 2,3-10-12,-3 7 1,0 0-8,-12 3-2,3 0-7,-3 0-30,-4 0 9,-3 0-1,5 0-7,-1 9 6,3 2-7,4 2 1,4 4-4,4 3 5,0-1-3,0-2 0,9-5 0,8-4-2,-1-5 3,4-3-1,6-3 5,-8-14-1,6 0 4,-7-3 1,-1 3-6,-10 1 21,1 3 4,-7 3-7,3 6 3,-3 4-4,0 0-20,3 8-1,-2 12 1,4 7-3,-4 5 5,-1 1-2,0 3 0,0-3 6,-7-4-6,-9-2 14,2-7-6,-2-3 18,6-4-10,-3-4 0,3-4 13,1-2-12,-3-3 8,-4 0-7,-1-8-18,1-1 2,-2-1-2,6 3-11,3 0-24,2 4-34,7-3-69,0-4-72,9-4-252</inkml:trace>
  <inkml:trace contextRef="#ctx0" brushRef="#br3" timeOffset="353627.6309">13520 14100 602,'0'0'176,"0"0"-62,0 0-52,0 0-33,0 0-26,0 0 4,6 0 7,-3 0-2,1 0 3,4-2-3,-5-3-3,-3 1 12,0-6 3,0 7 11,0-4 3,0 0-16,-11 4 12,1 3-18,-1 0-1,-3 0 10,5 7-19,-5 6 7,8 8 3,2-1-7,4-1 12,0 4-7,0-3 1,12-1 0,6-2-15,1-4 0,8-3 0,-2-6-29,7-4-47,-2 0-73,-5-4-75,-1-13-327</inkml:trace>
  <inkml:trace contextRef="#ctx0" brushRef="#br3" timeOffset="354025.1891">13714 14026 526,'0'0'182,"0"0"-35,0 0 35,0 0-90,0 0-33,0 0-27,-2-7-32,2 21 34,2 3 7,7 2-11,-6 2-14,3-2 1,-4-2-7,2 2 0,0-10-7,-2-1 5,1-5-7,0-3 2,-2 0 3,6 0-1,6-16 9,0-4-8,-1-4 1,2-2-7,-4 6 0,-1 1 4,-5 9-6,2 3 4,0 3-1,0 4-1,2 0-2,1 0 2,-2 14 8,-1 3-8,-2 2 12,1-2-10,-1 2 0,2 1-4,5-6-10,-2 1-75,1-7-103,3-5-138,3-3-377</inkml:trace>
  <inkml:trace contextRef="#ctx0" brushRef="#br3" timeOffset="354775.967">14090 14033 553,'0'0'117,"0"0"-24,0 0 19,0 0-39,0 0-4,0 0-14,-30-72 27,20 69-26,1 3-11,-9 0-6,3 0-17,3 6-3,-3 5-7,4 1-8,3 5 1,1 0-1,7 2-4,0 0 0,0 1-6,7-6 5,9-2-8,2-5-21,-2-2-7,3-5-9,0 0 6,-5-2 20,-3-13-21,-1-9 30,-2-6 9,-5-2 2,-3-7 8,0 2-5,0 4 27,0 11 19,0 10-4,0 5 1,0 7-10,0 0-32,0 0-4,0 10-3,0 10 3,3 0 0,3 7 4,1-1-4,5-2 0,-1-1-2,2-4 2,0-6-43,1-3-12,1-7-8,0-3-7,1 0 11,-2-6 32,-3-11 8,-5-3 15,-2 1 8,-4 2-1,0 4 9,0 6 2,0 7 11,0 0-11,0 0-12,0 0-2,0 0-7,0 0-3,0 7 9,0 3 1,0 2-3,7 3 3,2-8-13,0 1-2,0-4 6,-3-4 3,4 0 1,-3 0 4,0 0 1,-4 0 9,0 0 18,4 0 11,-3 0-15,2 0 13,2 0-3,-1 0-24,1 0-2,-5 0-7,-3 0-11,0 0-107,0 7-124</inkml:trace>
  <inkml:trace contextRef="#ctx0" brushRef="#br3" timeOffset="358293.5779">9942 15351 525,'0'0'142,"0"0"-41,0 0 50,0 0-32,0 0-62,0 0-5,0 0-4,0 0-6,0-7 3,0 7-12,0-3 2,0 0 6,-9-1-15,-5-1-11,4 1-5,-6 1-8,2-1 6,-2 1-3,1 3 3,-2 0-6,1 0 2,-3 0-4,-2 7 0,3 8 0,-3-1 0,9 1 2,2-1-1,10 0-2,0-1-7,0 0 6,4 0 2,8-2-10,1-2 9,7-1 2,-1-2-1,4-3 0,0 0 1,3-1-1,-3 0 1,-4 1 1,-3 0-2,-4 4 0,-3 0 0,-3 3 0,-3-4 1,-3 3-1,0 2 0,0-5 1,0 0 0,-6 1 5,-9 0 7,-3 0 0,-9 0-3,-1-1-1,-2 3-7,8-6 0,1 4-4,9-6-2,6 3-4,6-4-53,0 0-75,15 0-85,15 0-198</inkml:trace>
  <inkml:trace contextRef="#ctx0" brushRef="#br3" timeOffset="358519.0333">10230 15483 304,'0'0'590,"0"0"-479,0 0 34,0 0-2,0 0-59,0 0-56,27 11-2,-20 7 26,-4 3-26,-3 2-1,0 0-12,0 3-13,0 1 3,0-1-3,6-3-87,3-13-112,5-6-232</inkml:trace>
  <inkml:trace contextRef="#ctx0" brushRef="#br3" timeOffset="359133.7595">11611 15080 487,'0'0'395,"0"0"-297,0 0 72,0 0-3,0 0-64,0 0-61,0 0-12,0 13-18,0 6-9,6 6 25,1-3-19,2 1 9,-1 2-12,-5-6-5,-1-2-1,-2-2 0,0-3-22,0 0-56,0-6-86,9-6-77,12-6-237</inkml:trace>
  <inkml:trace contextRef="#ctx0" brushRef="#br3" timeOffset="359463.5938">12051 15076 136,'0'0'738,"0"0"-688,0 0 68,0 0-18,0 0-52,-102 36-7,82-5-19,4-4 7,12-4-14,4 3-9,4-4-6,19-5 0,7-5 0,2-3 0,3-8 0,1-1 0,-3 0 8,-8-12-3,-8-8 4,-10-5-4,-7-5 7,0-1 1,-14-2-9,-5 7-8,-5 6 0,-4 7-61,-8 11-40,-4 2-124,2 0-448</inkml:trace>
  <inkml:trace contextRef="#ctx0" brushRef="#br3" timeOffset="360162.1353">13386 14916 721,'0'0'180,"0"0"3,0 0-5,0 0-56,0 0-45,0 0-31,0-5-17,4 16-21,1 12-8,1 3 3,0 1 15,-1 6 10,3-6-24,-1 1 17,1-5-17,0 1 0,-5-7-4,4-4 0,-4-4-4,1-2-23,1-7-74,1 0-50,1 0-89,4-16-129</inkml:trace>
  <inkml:trace contextRef="#ctx0" brushRef="#br3" timeOffset="360416.8221">13503 14912 638,'0'0'200,"0"0"-80,0 0 60,0 0-41,0 0-59,0 0-27,0-7-25,17 3-11,7 2-9,-2-5-7,4 6 3,-3-2-3,3 1 0,-4 2-1,-2-3-6,-7 3-18,-3 0-82,-5 0-89,-5 0-63,0 8-223</inkml:trace>
  <inkml:trace contextRef="#ctx0" brushRef="#br3" timeOffset="360611.7711">13463 15117 811,'0'0'136,"0"0"-27,0 0 19,106-10 0,-60 3-88,-5-3-31,-8 6-9,-11 1-4,-10 3-88,-12 0-106,0 0-89,-4 0-178</inkml:trace>
  <inkml:trace contextRef="#ctx0" brushRef="#br3" timeOffset="362359.5687">10036 16140 468,'0'0'94,"0"0"-5,0 0 21,0 0 13,0 0-41,0 0-13,23-45-11,-22 37-11,-1 2 0,0 0 6,0-1 4,0-3-6,0 3-16,-5 0-14,-2-1-10,-2 3 0,0 1 2,-5 2-5,4 2-7,-2 0 3,-1 0-4,1 0-3,3 0 3,-3 6 1,6 4-1,-3 0 0,5 3 0,4 1-2,0 3 2,0-1-12,4-3 12,11 0-9,4-2 3,4-2 3,0 1-6,3 0 9,-5 0 2,1 2 2,-7-2-8,1 1 3,-2 2-2,-5-3 0,-2 1-5,-4-2 8,-3-3 0,0 1-2,-10 0 2,-12 0 3,-4 0 14,-4-2 10,5-2-17,-2-3 2,5 2-10,5-2-2,7 1-12,10 3-52,0-4-62,12 0-106,19 0-135</inkml:trace>
  <inkml:trace contextRef="#ctx0" brushRef="#br3" timeOffset="362793.1034">10370 16191 912,'0'0'136,"0"0"40,0 0-43,0 0-104,0 0-20,0 0-8,91-43-1,-64 36 0,-5 6 4,-9 1-3,-3 0-1,-10 1-6,0 15 4,0-1-10,-12 3 12,1-4 13,1-2-11,4-2 1,6-6-3,0 3 0,0-4-3,13 0-9,3 0 12,7 0 0,-5-2 0,3 3 5,1 1-5,-9 2 3,1 0-3,-11-1 0,0-2 2,-3 1 15,0 2-3,-24 3 16,-7 1 12,-8 0 1,-7 1-24,7-5-15,4-1-4,9-6-8,3 0-100,10-7-111,7-13-299</inkml:trace>
  <inkml:trace contextRef="#ctx0" brushRef="#br3" timeOffset="363894.5231">11803 15992 518,'0'0'81,"0"0"-17,0 0 2,0 0 0,0 0 4,0 0-16,-10 0-11,10 0 0,0-3-1,0 2-1,0-1 13,0-6-11,0 2-8,0-4-11,12-2-18,4 0 11,5 2-14,-3 1 1,3 1 6,-3 3-9,0-1 12,-2 6-1,-2 0-10,-4 6 5,-5 11-5,-1 2 3,-4 5 6,0-4-7,-12-1 6,0-5-9,-1-2 0,-3-2 5,7-5-4,1 3 1,5-8-1,3 0 1,0 0-3,0 0 0,0 0-3,3 0-2,10 0-13,7 0 18,-3 0 7,6 0-4,-5 7-2,-2 0-1,-2 3 2,-7-1-2,-4 5 0,-3-4 7,0 2 4,-7-2 4,-13 5 13,-5-6 19,-11 1-12,0-3-8,-1-2-17,9-5-2,6 0-6,12 0 1,10 0-6,2-12-45,32-4-81,11-2-203,10-2-151</inkml:trace>
  <inkml:trace contextRef="#ctx0" brushRef="#br3" timeOffset="364188.6781">12406 15899 716,'0'0'216,"0"0"-140,0 0 39,-100 24-42,76 2-9,6-3-23,11 7-11,7-5-14,0-1-16,14-7 0,14-4-5,9-10 5,-4-3 8,1 0-5,-8-9 9,-6-8 2,-13-4 6,-5-4 6,-2-1 6,-3-8 6,-13 5-28,-7 5-10,8 8-37,5 12-47,7 4-80,3 0-181</inkml:trace>
  <inkml:trace contextRef="#ctx0" brushRef="#br3" timeOffset="364623.252">13362 15748 795,'0'0'116,"0"0"29,0 0 16,0 0-74,0 0-25,0 0-19,0-7-13,0 7-8,0 0-8,0 10-10,6 7 16,-3 5 10,1 1 8,1 7-13,-3-4-15,0 4 3,1-4-8,0 1-4,2-4-1,-2-6-5,0-7 0,-1-3-50,2-7-62,1 0-86,4-9-124,2-16-481</inkml:trace>
  <inkml:trace contextRef="#ctx0" brushRef="#br3" timeOffset="364841.1751">13465 15744 908,'0'0'112,"0"0"51,0 0 7,0 0-94,0 0-44,0 0-31,88-39 5,-55 35-5,-8-2 3,-2 2-3,-7 0-1,-3 1 0,-5 3-17,-5 0-96,-3 3-76,0 8-75,-14 6-271</inkml:trace>
  <inkml:trace contextRef="#ctx0" brushRef="#br3" timeOffset="365005.1756">13495 15888 548,'0'0'422,"0"0"-259,0 0-68,88-22-28,-56 15-30,-3 0-27,-2 5-10,-12-1-16,-4 0-107,-8 2-173,-3 1-483</inkml:trace>
  <inkml:trace contextRef="#ctx0" brushRef="#br3" timeOffset="366228.6432">10200 16864 526,'0'0'260,"0"0"-177,0 0 26,0 0-36,0 0-20,0 0-3,-18-24-7,15 19-5,-7-3-10,-1 3 12,-4 3-12,-4 0-3,-5 2-7,-1 0-9,2 0 0,1 2 1,-1 8-10,10 0 12,0 4-9,5-4-3,6 3 0,2-2-3,0-1 1,16 3-8,6-5 2,8 0-3,-1-2 9,6-2 1,-2 3 0,-3-3-15,-4 4 10,-6 2 3,-8-3 1,-6 3-2,-2-1 8,-4-2-3,0 3-1,0 0 1,-10 0 10,-10 0 10,-2-1-1,-2 2-5,-1-5-10,2-2-4,7-1-1,7-3-9,6 0-35,3 0-50,6 0-83,16-10-220</inkml:trace>
  <inkml:trace contextRef="#ctx0" brushRef="#br3" timeOffset="366580.7123">10478 16916 712,'0'0'177,"0"0"-33,0 0-14,0 0-29,0 0-49,0 0-14,-49-3-22,41 14-8,6-5-2,-1 1-1,3 2-1,0-2-6,0 3 2,7-3 0,1 6 2,7-1 3,-3 2-3,-2-1-2,2 1 0,-4 2 7,-2-3-6,-3-2 9,-3-1 2,0-1-8,0-1 4,-9 0 5,-2-6-12,1-2-1,1 0-76,6-18-89,3-15-97,0 0-325</inkml:trace>
  <inkml:trace contextRef="#ctx0" brushRef="#br3" timeOffset="366738.3234">10478 16916 512,'50'28'276,"-23"-36"-143,3-1 17,-3-2-50,3 3-34,-4 0-18,-2 5-39,-11 0-9,-4-3-70,-9 1-158,0 0-269</inkml:trace>
  <inkml:trace contextRef="#ctx0" brushRef="#br3" timeOffset="367541.571">12218 16729 315,'0'0'197,"0"0"-114,0 0 14,0 0-8,0 0-4,0 0-16,0-3 14,0 1 12,-10 1-8,-10 1-26,-5 0-40,-7 0-10,3 6 14,4 3-12,8 1-1,2 0 10,7 4-20,4 2 1,4-2-3,0 2-6,3-4 4,18-2-2,1-1 0,6-1 3,1-1 2,1-5 0,-4 6 2,-3-3-1,-11 2 0,-4-2-1,-6 1-1,-2 0 1,0 0 4,-7 2-5,-11 2 26,-9 0 8,-1 0-5,-2-1-15,5-2-12,5-7-2,10 0-40,4-2-73,6-20-124,0-10-270</inkml:trace>
  <inkml:trace contextRef="#ctx0" brushRef="#br3" timeOffset="367691.8572">12218 16729 729</inkml:trace>
  <inkml:trace contextRef="#ctx0" brushRef="#br3" timeOffset="367930.8518">12218 16729 729,'27'-10'211,"4"3"-167,8-1 55,4 3-7,-2 1-48,-7 1 3,-6 1-14,-7 2-12,-9 0 2,-8 0-17,-3 0 3,-1 0-5,0 0-2,0 0 1,0 5 1,0 6 0,0 4 4,-2 5-5,-1 1 0,3-1-1,0 0-1,0 2-1,10-6 2,10 1 1,3-5-5,6-7 6,0-2-3,3-3 3,-2 0 0,-12-13 10,-5-2-1,-8-4 6,-5-6 31,-7-1-17,-16-5-21,-1 7-12,-1 9-33,1 8-67,3 7-78,0 0-144,6 0-518</inkml:trace>
  <inkml:trace contextRef="#ctx0" brushRef="#br3" timeOffset="368531.5792">13472 16579 679,'0'0'245,"0"0"-79,0 0 4,0 0-56,0 0-38,0 0-30,0-1-7,0 16-38,0 7 6,0 6 19,0-5-7,0 6 5,0-3-8,0 1-7,0-4-5,0-3-1,0-3-3,0-7 0,1-4-31,11-6-58,6 0-81,-1-6-146,0-21-168</inkml:trace>
  <inkml:trace contextRef="#ctx0" brushRef="#br3" timeOffset="368741.3502">13566 16586 954,'0'0'118,"0"0"38,0 0-75,0 0-33,0 0-18,85-46 2,-59 40-10,-3 2-19,3 1 3,-8 0-6,-1 3 0,-1 0-16,-8 0-68,-5 13-81,-3 1-68,0 1-191</inkml:trace>
  <inkml:trace contextRef="#ctx0" brushRef="#br3" timeOffset="368912.6739">13583 16744 794,'0'0'169,"0"0"-41,0 0-23,77 4 2,-29-8-37,-1-7-60,-2 2-10,-11 1-33,-6 4-184,-15-4-223</inkml:trace>
  <inkml:trace contextRef="#ctx0" brushRef="#br3" timeOffset="370264.1739">18013 13883 675,'0'0'46,"0"0"113,0 0-8,0 0-1,0 0-50,0 0-49,0-3-12,0 28-31,0 11 12,-4 3 46,3 11-23,1 9-5,0 6-5,1 12-10,9 6 4,-3 8-18,2 9 8,-3 3 0,3 9-10,1 7 1,1-8 1,-1 0-5,3-9 7,3-3-8,-5-12 1,3-2-3,0-6 4,-6-4-5,1-4 0,-4-6 4,4-2-10,-2-6 8,-3-2-2,0-2 3,-1 1 1,-3-2-5,0-3 1,0-2 0,0-2 0,0-4 2,0-1-2,-10 2 0,-1-6 1,2 0-2,0-6 1,6-6 0,-2-5-2,5-4 4,0-3-2,0-5 0,0 0-7,0-4 5,0-3 1,0 1 2,0 1-5,0 1 4,0 0-3,0-3-41,0 0-51,0-8-29,0-31-194,0-23-400</inkml:trace>
  <inkml:trace contextRef="#ctx0" brushRef="#br3" timeOffset="372251.1473">17999 13941 525,'0'0'47,"0"0"-20,0 0 85,0 0-1,0 0-37,0 0-16,0-11-14,0 11 2,0-3-30,4 1 26,2-2-5,7-3-12,4-2-1,9-2-19,-1-3 10,14 5 4,7-4-18,14 4 5,9-4 8,7 2-10,0 1 9,0 0-12,-6 1 2,2 1 3,7-1-2,9-1 2,5 3-6,12 0 0,1 0-2,5 2 1,0 0-2,2 0-6,-1 2-10,0 2 14,-4 1-4,0-3-11,0 0 11,2-2-42,-4 0-4,-3-4 40,-3-2-29,-2-6 14,2 0 22,-6-2-7,-3-4 7,-1 6-27,-10 0 28,3 5-1,-5-1 8,-6 6 4,0 0 8,-3 4-7,0-4 9,0 4-13,1-3 10,1-1-11,4-3-1,7-1 1,6-2 0,8 4-1,1 3-3,1 1-9,0 5-1,-8-2 11,-11 2-8,-6 0-1,-3 0-44,2 0-11,6 0 20,6 0-4,0 0 0,3 0-12,-2 0-48,-8 0-5,-8-3 45,-16-1 71,-15 1 25,-12-2 23,-9 0 57,-2 2-14,-2 2-25,7-2 27,5 1-23,2 2-4,2 0-23,1 0-25,-6 0 16,0 0 6,-7 5-10,-1 2 6,-4-2-12,-2 0 7,-2-1 22,-2 1-22,0 3-7,0 1 24,-2 1-26,4 4 19,1-2-2,3 2 2,-2 6 1,3 2-36,-3 9 26,-2 8-4,1 7-10,-3 8 19,0 2-22,0 6-3,-1 2 5,3 0-14,0 3 10,-2 2-4,2 1-8,0-5 8,-3-1-7,-4 1 0,-1-2 1,0 4 3,-8-2-6,-4-2 17,2-2-16,0-3 16,3 5-13,2-4 5,2-2 7,2-5-11,1-5 8,0-1-1,0-7-5,0 2 4,0-2 3,9 0-4,5 1 13,2-1-23,1 0 24,1 2-20,0-4-1,1-1 10,0-3-6,1 4-2,-1-4 3,-3 2 0,-4-1-3,1-2-5,-4-1 4,-3 2-3,-1-1-1,-2 1 3,-3-6-3,0 2 2,0 1-2,0-1 0,0 1 4,0 1-9,0-1 8,-3-1-3,0 4 0,-1-3-2,2-1 2,-3-2 0,2 0 2,-2-1-4,2 0 2,0 1 0,-1-5-3,3-1 5,-1 2-2,2-4 0,0 1-1,0-3 1,0 4 0,0-1 1,3 2-6,-1-3 2,-2 1 0,0-3-6,-7-1-30,-21-2-30,-15-7-82,-12-4-66,-15-3-179</inkml:trace>
  <inkml:trace contextRef="#ctx0" brushRef="#br3" timeOffset="373667.0809">18195 16500 508,'0'0'102,"0"0"-92,0 0 42,0 0 41,0 0-49,0 0-22,73-13-14,-73 13-2,0 0 27,0 0 2,0 0 27,0 0 2,0 0-7,0 0 37,0 0-17,0 0-28,0 0-4,-6 10-35,-4 13-5,-3 13 4,1 6-5,0 5 7,1 7-5,5 0-3,-5 6 8,1 4-10,4-5 8,3-3 8,3 4-16,0-6 10,0-3-6,3-10-2,6-8-3,-1-10 2,2-4-2,-1-5 0,2-5 0,1-1 0,8-2 0,4-3-3,10-3 3,5 0 1,1 0 5,8 0 0,4-3-5,10-2 2,7 2-3,6-3-4,6-3-3,11 0-8,9-3-9,10-3 22,0-2-15,5-2 12,1-5-32,13 0 26,7-3 5,6-2 6,4 4 2,3 1 3,-2 5-4,-2 5 1,-4 4-2,-14 0 6,-7 3-12,-11 2 8,-8-2-2,-4 0 0,5-1 2,6-1-2,6 1 0,-1 0 1,-2 2 6,-6-5-7,3 5 1,2 3-5,2-1 9,2 3-5,-9-1 3,-7 1-2,-9-4 0,-6-3 6,2-4-5,5-1-2,2 1 3,-1 0-4,-13 5 1,-16 0 0,-17 2-1,-12 0 4,-7-1-3,3 2 7,2-1-5,0 1 8,-3-2-9,3 3 0,1 2 1,3 1 4,6 0-6,5 0 12,1 1-12,-3 5 11,-12-3-9,-8-3-1,-11 0 1,-7 0 0,-3 0-2,-4 0 0,0 0 4,0 0 4,0-3-2,-8-7-6,-1 0-4,1 3 4,1-3 2,4 1 0,1-5-1,-1 2-2,0 0 1,-1 3 0,-2 0 0,-7 2 1,-8 0-2,-11-3-25,-17-7-157,-8-3-319</inkml:trace>
  <inkml:trace contextRef="#ctx0" brushRef="#br3" timeOffset="375071.622">18145 14704 224,'0'0'285,"0"0"-235,0 0 51,0 0-6,0 0-56,0 0 11,38 0 14,-23 0-29,2 3-7,6-2 14,8-1 3,11 0 4,6 0 9,10-4-18,9-4 3,9-1-12,6-2-16,9-1 5,7-2-13,5-2-1,-4 2 3,-1-2-9,-7 3 0,-8-3-2,-2 2 3,0-2-1,-5 3 0,3 0 2,-1-1-3,1 1 5,0 0-4,-6 3 0,0 4 2,0-5-2,2 1 0,1 4 0,-3-5 2,-2 3 2,-5-4-4,1 3 0,2-4 6,5 1-3,2 0 3,2 0-6,-2 2 14,-2-3-12,-5 3 2,-5 0 2,1 0-2,-3 0-2,4 1 0,5-1-2,4 0 1,1 3 3,-2-3-1,1 1-3,-3-2-2,2 2-1,2-5 3,2 3 0,-2 2-1,0-4 1,-1 2 0,-1 2-2,1 1 4,-3-1-2,-3 1 3,-6 0-1,1 2-4,-1-1 4,3 1-2,-1-1 1,-3 0 0,-4 1-2,-9 2 1,-5 0 0,0 4-4,-3-3 6,-2 3-2,-3 0 0,-4 0-3,-6 0 3,-6 0 0,-10 0 1,-3 0-1,-5 0-1,-2 0-1,0-3-17,0 0-22,-4 0-18,-13 3-104,-8-7-145,-3 0-79</inkml:trace>
  <inkml:trace contextRef="#ctx0" brushRef="#br3" timeOffset="376180.6402">18627 14304 36,'0'0'447,"0"0"-401,0 0 88,0 0-37,0 0-14,0 0-4,-10-13-12,-5 12-10,1-2 3,-3 3-18,-1 0 0,-2 0-16,-1 0-12,0 7 9,0 9-18,2-5 4,4 5-6,3-3 1,6 3-1,5-2-2,1 2 5,0-4 2,3 0-3,12-2 3,1-3 4,3 2-9,4-5 10,-2-2-10,3-2-2,3 0 1,-5 0 5,2 0-6,-8 0-1,-3 0 3,-5 0-4,-3 5 1,1 1 0,-3 0-3,0 1 6,-2 2-3,-1-5 0,0 2 6,0 1-6,-3 0 6,-8 3 4,-3-3 24,-3 1-15,-2-1-3,2 3 4,0-6-19,2 2 2,4-2-3,4-4 0,2 0-3,5 0-24,0-10-56,3-9-111,19-8-288</inkml:trace>
  <inkml:trace contextRef="#ctx0" brushRef="#br3" timeOffset="376391.162">18806 14310 718,'0'0'244,"0"0"-93,0 0-5,0 0-77,0 0-35,0 0 53,6 87-30,-6-62-29,0 0-8,0-3-20,0-5-3,-8-1-30,0-9-102,-5-7-146,4-4-368</inkml:trace>
  <inkml:trace contextRef="#ctx0" brushRef="#br3" timeOffset="376570.589">18690 14129 993,'0'0'72,"0"0"151,0 0-57,0 0-127,0 0-38,0 0-1,11 46-20,8-16-18,6 0-123,6-5-113,5-5-221</inkml:trace>
  <inkml:trace contextRef="#ctx0" brushRef="#br3" timeOffset="377043.5424">19130 14333 666,'0'0'193,"0"0"-56,0 0 41,0 0-75,0 0-39,0 0 1,0-3-29,0 3 12,-2-3-24,-6 0-9,-5 3 5,-1 0-7,-1 0 0,-6 9-2,4 5-9,6 3 3,0 2-5,8-2 2,3 3-7,0-1 1,7-1 3,13-6-1,3-2-10,5-6 11,3-4-10,3 0-25,3-17 7,5-12-15,0-5 11,-3-10 31,-11-8 0,-13 0 2,-9-2 2,-6 4-1,0 14 37,0 11-1,0 11 28,0 8 7,0 6-10,0 6-15,0 21-47,0 9 0,0 13-3,0 1 6,0 2-3,3-1 0,-2-1-12,-1-5-96,0-9-110,2-8-224</inkml:trace>
  <inkml:trace contextRef="#ctx0" brushRef="#br3" timeOffset="378243.2903">20065 14129 579,'0'0'213,"0"0"-36,0 0-21,0 0-41,0 0-74,0 0-34,30 33 61,-20-13-18,-2 3-10,-2 7-7,1-5-21,1 2 10,-4 0-15,2-8-7,-3-2 0,-1-8 0,2-4-10,-1-5-44,4 0-66,1-10-10,-1-14 47,0-9-15,-3-4 30,-4 2 62,0 2 6,0 6 16,0 4 39,0 6 24,0 1 7,3 5-13,4 3-16,1 8-35,2 0 12,5 3-18,0 11-15,1 4 22,1 2 1,-5 0-10,1-3 4,1-1-17,-7-2 4,2-8 0,-2 0 3,-1-5-7,0-1-1,5 0 1,2-10 2,4-10-2,2-7-1,-4 1 2,0 1 2,-5 8-7,-4 7 5,0 6-2,-2 4 0,6 0 2,3 3-2,1 13 0,2 5 4,-4 7-2,-3 2 5,0-2 0,-5-5-7,2-6 6,-3 1-13,2-6 2,2-4-75,5-8-65,5 0-132,7-15-210</inkml:trace>
  <inkml:trace contextRef="#ctx0" brushRef="#br3" timeOffset="378663.4953">20848 14090 553,'0'0'135,"0"0"70,0 0-43,0 0-63,0 0-38,0 0-8,-59-31-8,39 42-11,-2 8-10,2 1 3,5 5-13,4 3-7,8-5 7,3 4-11,0-8 1,10-5-4,8-8-5,7-2 5,4-4 0,-4-4 0,-3-12 0,-5-4-8,-4-3 8,-4-4 0,-5 4 5,0 3-1,-3 5-3,-1 8 8,0 5 16,0 0-10,0 2 5,3 0-15,2 0-5,3 16-5,3 1 0,1 5 5,1 2 1,1-4-1,0-3-5,0-4-29,2-7-91,-5-6-64,-2 0-71,-5-7-279</inkml:trace>
  <inkml:trace contextRef="#ctx0" brushRef="#br3" timeOffset="378977.4609">21002 14046 548,'0'0'175,"0"0"-2,0 0-10,0 0-70,0 0-58,0 0-29,58 33 21,-37-7 7,-5 1-19,-2-3 14,-5-1-2,-3-4-13,-2-5 3,-3-5-1,-1-5-8,0 0-1,0-4-7,0 0 0,0-8 14,0-12-3,0-6 6,0-4-17,2 7 1,5 4-6,3 9 4,3 3 0,-1 0-2,4 4-11,-2 0-22,-1 0-54,2-5-88,0-1-121,4-4-325</inkml:trace>
  <inkml:trace contextRef="#ctx0" brushRef="#br3" timeOffset="379196.8787">21314 13930 620,'0'0'214,"0"0"5,0 0-37,0 0-70,0 0-64,0 0-26,0 34 3,0-14 39,0 5-19,2-1-3,-2-1-26,2 0 1,-2-2-13,0 1 0,0-2-7,0-3 3,0-5-56,1-8-56,7-4-97,4-4-104,6-16-270</inkml:trace>
  <inkml:trace contextRef="#ctx0" brushRef="#br3" timeOffset="379457.3986">21491 13944 601,'0'0'175,"0"0"-31,0 0-5,0 0-33,0 0-73,0 0 19,-24 43 46,5-29-35,0 1-4,0-1-22,3 2-10,4-3 6,3-2-20,5-2 12,4 2-11,0-3-11,1-3 1,16 1 2,6 0-2,3-1-4,3-3-4,0 1 1,-2-3-91,1 0-65,1 0-127,4-5-298</inkml:trace>
  <inkml:trace contextRef="#ctx0" brushRef="#br3" timeOffset="379765.7979">21749 13938 49,'0'0'629,"0"0"-471,0 0 58,0 0-72,0 0-39,0 0-66,-18-4-17,8 14 3,2 4-18,4-5 20,4 1-13,0 2-11,0-1 5,6 3-6,9 2 1,2-3 1,4 3-4,-1-2 0,-4-4 3,-2 0-3,-7-3 1,-1-2 2,-5 2-3,-1-2 0,-3 0 1,-13-5-1,-5 0 0,3 0-40,5-10-60,6-13-124,7-13-178</inkml:trace>
  <inkml:trace contextRef="#ctx0" brushRef="#br3" timeOffset="379934.6677">21894 13822 616,'0'0'176,"0"0"4,0 0-52,97-43-36,-78 36-23,-13 4-49,-6 3-20,0 0-7,0 0-99,0 7-174,-10-1-99</inkml:trace>
  <inkml:trace contextRef="#ctx0" brushRef="#br3" timeOffset="380884.1224">22656 13839 476,'0'0'85,"0"0"44,0 0-14,0 0-32,0 0-26,0 0-17,-54-48-11,34 48 4,-3 0-12,-1 0-2,5 14-4,4 0-8,2 1 10,6 2-10,4 3-6,3-3 1,0 0-2,13-5-1,7-2-1,7-3 2,1-7 0,2 0 4,0-1-3,-3-15 7,-6 3-7,-3-3 3,-5 2 9,-1-2-11,-3 9 28,-3 0-6,-4 4-5,-1 3 5,3 5-21,-1 17-3,0 10 2,-3 6 10,0-1 8,0-6-6,-6-1 7,-5-10 4,-2-6-13,-1-1 23,-3-7 12,-4-5-14,-2-1 8,0 0-4,-2 0-14,2-11-9,6 2-14,5-2 0,7 5-4,5-1-51,0 1-32,17-1-140,11-7-241</inkml:trace>
  <inkml:trace contextRef="#ctx0" brushRef="#br3" timeOffset="381252.0674">22957 13819 625,'0'0'225,"0"0"-173,0 0 27,0 0 25,0 0-29,0 0-32,61 17-15,-47-17-7,2 0-6,-5-7-8,-4-6 6,-4-1-12,-3-3 8,0 1-1,-3-1-7,-12 8 5,-4 4-5,-3 5-1,0 5 0,0 17 2,7 2 0,2 6-1,8 0 2,5-4 5,0-1 0,2 0 10,10-6 1,6-3-17,-1-6 4,1 0-6,5-9-25,1-1-78,-2 0-98,-1-14-121,-5-10-189</inkml:trace>
  <inkml:trace contextRef="#ctx0" brushRef="#br3" timeOffset="381594.6444">23148 13706 574,'0'0'121,"0"0"61,0 0-55,0 0-46,0 0-12,0 0-52,30 34 59,-27-6-12,0-5-41,2-2 4,-2-4 6,1-7-20,-1-5 5,1-3-6,-1-2-5,5 0 3,5-2-8,4-17 5,3-7 8,1-4-13,-5 7 5,-2 6-3,-5 9-1,-6 5 12,0 3-10,0 0 1,5 0-6,2 11 3,0 8-3,0 9 0,0-2 1,-4-3-2,-1 1 1,2-5-16,1-7-65,5-1-93,2-11-91,4 0-126</inkml:trace>
  <inkml:trace contextRef="#ctx0" brushRef="#br3" timeOffset="382023.0765">23530 13740 547,'0'0'153,"0"0"9,0 0-17,0 0-39,0 0-35,0 0-13,-85-11-19,70 28-16,3-1 3,4 7-21,4 0 2,1 3-3,3-5-2,0-1-2,0-4-2,15-3-2,4-9-9,1-1-35,5-3 4,-1-6-6,1-11-2,-2-13 37,-5-3 2,-2-10 13,-5-1-1,-7-1 2,1 6 3,-4 8 7,2 5 12,0 12 21,-1 6 0,0 6 1,-2 2-6,0 0-18,0 0-9,0 2-6,0 13 0,0 9-6,0 5 9,0 1 11,0 3-7,0-1-10,2-2-3,-1-2 0,0-5-18,-1-8-66,2-3-122,3-9-145</inkml:trace>
  <inkml:trace contextRef="#ctx0" brushRef="#br3" timeOffset="382413.4126">23693 13779 345,'0'0'193,"0"0"-83,0 0 7,0 0-32,0 0-36,0 0-36,43-29 1,-34 22-5,-3-3-1,-2 0 19,-2 0 27,-2-4-9,0 2 4,0 1-18,0 5 12,0-1-5,0 7 6,0 0-8,-9 0-28,-4 16 2,1 1-8,4 0 0,1 3 4,2-5-6,4 2-1,1 0 1,0-3 0,0-8-33,6 0-61,11-6-68,6 0-55,-2-17-121</inkml:trace>
  <inkml:trace contextRef="#ctx0" brushRef="#br3" timeOffset="382638.0036">23903 13687 301,'0'0'84,"0"0"45,0 0 13,0 0-15,4 75-41,-4-58-7,-3-8-18,0-6-11,0-3-3,3 0 27,0 0-18,0 0 9,0-2 6,3-15-1,8-7-37,1 2-33,-2 2-1,-1 3-12,-3 7-57,-1 4-67,-1-4-116,0 4-437</inkml:trace>
  <inkml:trace contextRef="#ctx0" brushRef="#br3" timeOffset="386299.1356">19185 15312 509,'0'0'146,"0"0"-80,0 0 50,0 0-32,0 0-44,0 0-11,0 0 27,3 0 7,-3 0-4,0 0 1,0 0-5,0 0 1,0-4-8,0-6-26,-10 0-14,1 4-6,-6 3 9,1-1-4,-2-1-6,-1 5 1,-5 0-1,0 0 9,-1 2-5,-2 6-5,6 3 1,7 6-1,-2-3 0,8 5-1,5 1-4,1 2 5,1 2-1,19-6-5,-2-2 2,9-7-2,-1-5 6,1 0 1,3-4-1,-2 0 1,1 0-3,-9 3 5,-2-1-3,-3 2 0,-7 2-1,-4 1-3,-4 3 4,0 0 0,0 3 2,-1 3-1,-13-3 18,-5 1 3,0-1 5,-3-3-1,-2-1 1,-1 1-18,-3-3-8,0 0-1,3-1-9,6-1-39,8-3-31,9-2-74,2 0-72,13-2-300</inkml:trace>
  <inkml:trace contextRef="#ctx0" brushRef="#br3" timeOffset="386680.6478">19451 15463 669,'0'0'106,"0"0"38,0 0-11,89-30-86,-68 30-10,0 0 13,-6 0-12,-2 0-18,-4 14-4,-6 3-10,-3 6 14,-2 2 13,-15-1 12,-1-1 13,-6 0-11,9-7-13,5-2 2,3-3-16,7-2-7,0-4-6,0 0-6,17-2 7,11-3 1,8 0 0,6-3-3,1-7-5,0 3 0,-8 0 0,-10-2-1,-11 8-1,-11-2-42,-3 3-16,0 0-33,-17 0-178,-7 0-235</inkml:trace>
  <inkml:trace contextRef="#ctx0" brushRef="#br3" timeOffset="388857.3704">21009 14997 549,'0'0'99,"0"0"-68,0 0 137,0 0-61,0 0-56,0 0-23,-7-15 19,7 8-13,10 3-26,2-5 19,4 2 12,-1 2 14,3 0-3,0-2-21,3 5 1,-3-4-5,-3 6-8,-4 0-15,-4 20 3,-3 7-5,-4 10 12,0 3-9,-6-1 1,-13-3 2,-3-6-3,-6 1 0,2-9-1,0-2 1,3-7-2,2-3-1,7 0 3,3-6-3,5-1 5,6 0-4,0-3 3,0 0-2,0 0 3,0 0-5,10-6 14,9-5-10,5 1 0,1 7 4,-3 3-7,0 0 1,0 0-1,-1 10-1,-3 4 0,1 2-6,-3-3-8,3-3-43,-3 0-61,2-3-74,3-3-48,0-4-135</inkml:trace>
  <inkml:trace contextRef="#ctx0" brushRef="#br3" timeOffset="389314.5009">21595 15031 489,'0'0'106,"0"0"31,0 0-16,0 0-63,0 0-10,0 0 12,0-44-38,0 41 23,-4 1 5,-5 2-25,-1 0-16,-1 0 5,-1 0 0,0 2 0,3 8-4,2 7-1,2 3-9,2 6 1,3 0 3,0 0-4,3 2 0,12-6 1,2-2 1,2-7-1,3-6 1,1-7 0,2 0 2,-1-9 1,-3-15 19,-8-5 10,-5-8 19,-8-2-16,0 5-30,-5 5-1,-8 15-2,-2 7-4,-3 7-7,-1 0-69,-2 5-94,4 4-142,3 1-467</inkml:trace>
  <inkml:trace contextRef="#ctx0" brushRef="#br3" timeOffset="390545.5728">22825 14750 606,'0'0'125,"0"0"61,0 0-30,0 0-37,0 0-40,0 0-35,-3-4-19,3 4-24,0 0-1,0 4-3,0 12 3,0 8 19,0 1 2,0 1 1,0 5-2,0-4-14,0-5-2,0 2-4,0-4 3,0-3-5,0-8 2,0 1-32,1-3-54,1-7-125,3 0-116,1-14-335</inkml:trace>
  <inkml:trace contextRef="#ctx0" brushRef="#br3" timeOffset="390791.1377">22884 14809 251,'0'0'496,"0"0"-429,0 0 113,0 0-56,0 0-56,0 0-15,9-23-23,0 23-16,5 0 1,2 4 15,1 8-15,-1 1-7,-3 1-3,-1 0-5,0 1 4,0-1-8,-6 2-43,1-5-120,2-8-79,5-3-294</inkml:trace>
  <inkml:trace contextRef="#ctx0" brushRef="#br3" timeOffset="391001.2933">23190 14746 618,'0'0'226,"0"0"-89,0 0 21,0 0-94,0 0-59,0 0 3,-33 17 14,17 0-10,-1 0-1,1 2-8,0 1-1,2-1-4,4-2 2,5-7-54,5-4-73,0-6-110,10 0-193</inkml:trace>
  <inkml:trace contextRef="#ctx0" brushRef="#br3" timeOffset="391241.147">23209 14783 689,'0'0'157,"0"0"40,0 0-14,0 0-55,0 0-66,0 0-8,26-26-20,-13 26-11,3 13 16,1 7-10,-1 9-6,2 4-8,-2 3-10,2 4-3,-2-1-1,-3 2 4,-4-12-5,0 0-24,-4-9-53,0-3-55,-5-11-164,0-3-322</inkml:trace>
  <inkml:trace contextRef="#ctx0" brushRef="#br3" timeOffset="393125.2716">19361 16213 433,'0'0'82,"0"0"31,0 0 54,0 0-52,0 0-41,0 0-16,6-4-1,-3 4-5,-3 0-7,0 0 5,0-3-6,0 1-2,0-3-3,0 0-32,-3 1 8,-6-2-12,-3 1-2,-3 3 1,-1-3 0,-2 4-2,1 1 2,0 0-2,3 0-2,0 0-1,4 8 3,3 4-2,0 3-7,0-1 9,4 3 0,2 0-6,1-2 4,0-4 0,0-1-4,1-3 5,12 1-5,6-3 4,8 0 1,-1-1 0,7 2 0,-1 1 1,-7-3-7,-1 5 2,-9 1-4,-5 4 3,-1 2 2,-5-2 3,0 1 1,-4-5 0,0 2 2,0-5 2,-18 0 6,-2 1 25,-8-4-11,-2 1-12,-4-5-1,-3 0-4,7 0-6,6 0-1,7 0-4,10-5-32,7 4-50,4-2-142,25-3-268</inkml:trace>
  <inkml:trace contextRef="#ctx0" brushRef="#br3" timeOffset="393528.633">19792 16322 811,'0'0'136,"0"0"18,0 0-27,0 0-92,0 0-34,0 0 15,-15 36-6,11-19-9,1-1 2,3-2-1,0 2-1,3-4 3,13 0-4,7-2 2,3-3 1,4-4-3,0-3 0,0 0 0,0 0-15,-7-7 9,-3-9 3,-4-2 3,-7-4 5,-3-2 6,-6 7 18,0 3 39,0 6 14,0 5 13,0 3-28,0 0-48,0 16-19,3 10-9,1 15 9,0-5 1,-4 0-1,0 3-27,0-3-113,0-4-131,0-4-381</inkml:trace>
  <inkml:trace contextRef="#ctx0" brushRef="#br3" timeOffset="395051.1971">21434 15899 750,'0'0'33,"0"0"96,0 0-48,0 0-47,0 0-22,0 0-11,-4-3 13,4 3 21,0 3 1,0 4-12,3 6 1,-3 4 13,0 2-2,0 4-13,-7 1-2,-3-1-4,3-4-16,-3 1 7,4-6-4,1-5 1,1-1-4,4-2 1,0-3 2,0-3-4,0 3 0,9-3 2,10 0 6,8 0 0,1 0-1,0 0-2,-2-3-3,-4-6-1,-1-2 0,-6 2-2,0-8-4,-6 4-1,-3 2 4,0-1 2,-6 5 3,3-1 1,-3 6 10,0-1 16,1 1 11,-1 2-9,0 0-9,0 0-10,0 0-8,0 5-5,0 12-4,0 5 4,0-1 2,0 1-2,3 4 0,0-5 0,2 2-6,0-6-58,3-1-53,7-10-125,4-6-138</inkml:trace>
  <inkml:trace contextRef="#ctx0" brushRef="#br3" timeOffset="395380.6452">21983 15925 753,'0'0'124,"0"0"67,0 0-37,0 0-104,0 0-31,0 0-7,-77 33 11,65-3-13,3-3 0,9 2-5,9-3-1,16-2 2,8-5-2,3-8-2,2-2 0,0-9-1,-1 0 3,-6-10 1,-7-9 1,-7-7 25,-13-8 19,-4-8-16,0-5-21,-19 5-12,-2 6-1,-3 9-6,0 17-24,-1 10-71,5 0-158,2 0-217</inkml:trace>
  <inkml:trace contextRef="#ctx0" brushRef="#br3" timeOffset="396041.2364">22969 15761 873,'0'0'60,"0"0"112,0 0-3,0 0-87,0 0-52,0 0-10,1-7-8,-1 7-11,0 7 0,0 9 6,0 7 28,0 4-12,0 3-3,0-1 0,0-2-18,0-2 9,0-1-8,0-7-3,0-1 0,0-9-2,0-2-67,0-5-70,0 0-148,2-9-164</inkml:trace>
  <inkml:trace contextRef="#ctx0" brushRef="#br3" timeOffset="396619.355">23048 15773 825,'0'0'170,"0"0"-59,0 0 56,0 0-91,0 0-57,0 0-19,18-5 3,-8 7-2,3 11 19,-2 1-13,0 2 2,-1-5-7,-1 2 3,2-3-5,-4 0 1,1-6 0,-1 1 1,-1-2-1,3-3 0,3 0 0,4 0 1,3-10 5,3-9-5,0-1 2,0-6-2,-2 0 1,-1 2 4,-3 4-6,-4 8 5,-5 1 17,-4 8 15,-2 3 16,-1 0-19,0 0-8,2 0-8,-2 0-13,0 0-6,5 0-1,-2 6 1,5 11 0,-3 3 10,3 4-4,-1 1 8,0-2-8,-1 4 1,0-1 5,-2-1-11,1 4 11,2 0-7,-3-3 1,2 4 3,1-4-8,1-1 0,0-3 6,-2-2-4,0-7-1,-1-4-1,0-5-1,-2 0 2,-2-4-2,-1 0 0,4 0 9,-1 0-9,0-13-51,-3-1-165,0 4-324</inkml:trace>
  <inkml:trace contextRef="#ctx0" brushRef="#br3" timeOffset="410174.8156">9074 15972 428,'0'0'12,"0"0"-4,0 0 25,0 0 4,0 0 14,0 0-6,0 0 36,-36-17 1,33 14 4,3 1-48,0 1-3,0 1-13,0 0-2,-3 0-13,0 0 5,-6 0-2,-8 0-9,-3 9 1,-5 2 0,-4-1 3,-4 3-2,-4-3-3,3 3 4,-6-3-4,-1 1-3,-5 1 3,-9 1 0,-11 1 0,-19-5-1,-15 1-14,-16 0-19,-14-3 5,-19 2 16,-14-5 5,-11 0-2,-6-1 1,-8-3 7,2 0 2,-6 0 0,-2-11 11,-1 2-10,1-7 6,4-1-7,8-7-2,14-1 2,2-6 0,8-5 1,0 2-2,6-6 0,3-1-2,13-6 3,18-2-1,18-7-3,14-7 4,16 0 0,16-4 1,15-2 1,9-6-1,11-1 8,8-5-4,3 3-5,8 2 3,0 4-2,0 5-1,0 5-3,13-1 3,-1 0 1,7 0 0,5 1-2,0-7 0,3-2-8,-1-4-18,3-1-28,-2 3 22,-8 1 3,-8 3 29,1 0 1,-9 1 6,1 3 11,-4 2-1,2 3-8,-2 4-3,0 0-3,0-4 0,4 4-4,-1 3 2,-1 2 0,5 4 17,-4 0 19,7 5 0,-2-1-20,10-3-16,5 2 1,8-2 2,10 6 1,4 1-1,1 0 4,2 2 0,-6 1-2,4 2-3,0 5-1,-4 3 6,3-1-5,-5 3 5,-5 2-6,0-2 0,-8 1 0,-5-2 0,1 0-1,-7-1 0,-2 1 0,-4 1 1,-7-2-1,-3 6 0,0-1 6,-15 3-1,-6 4 13,-3 1 0,-4 4 7,-2 1-12,-3 5-10,-1 2-3,1 1 0,6 0 0,2 0-1,9 0 1,2 4 0,2 2 0,2 1-2,1 3 0,1 0 1,5-1-15,-4 1-11,7 2-54,0-10-74,0-2-70,0 0-301</inkml:trace>
  <inkml:trace contextRef="#ctx0" brushRef="#br3" timeOffset="410564.624">4969 12414 485,'0'0'75,"0"0"-34,0 0 68,0 0-18,0 0-40,0 0-31,-9-3-2,9 3-5,9 0 4,7 0 3,7 0 4,-1-3-7,5 0-3,-5 0-11,2 3 14,-9-5 1,0 5 6,-6 0 4,-6-2 1,2 2 5,-5 0-7,0 0 0,0 0 14,0 0 16,0 7-1,0 19-16,-14 7-3,-7 3-11,2 0-21,5-2-5,5-5-24,5-3-110,4-9-182,0-7-422</inkml:trace>
  <inkml:trace contextRef="#ctx0" brushRef="#br3" timeOffset="432319.4904">4304 8744 744,'0'0'72,"0"0"18,0 0 49,0 0-77,0 0-19,0 0-6,0 0-11,0-6 1,0 6-2,0 0 9,0 0 6,0 0-12,0 0 5,0 0-9,0 0-2,0 0-3,0 0-8,0-2 1,0 2 6,0 0-8,0 0 14,0-1-8,0-2-5,-3 0 2,-8 0-13,-5-1 4,-2 1 1,-3-1-4,-1 1-1,-2 3 0,2 0 0,1 0-3,0 0 4,1 6-1,4 0 0,1 2-3,3 1 2,3-1 0,0 1-7,6 1 8,3-1-11,0-1 2,0-2 6,12 2-8,9-2 11,7 0 4,2-2-3,3-1 3,-2 4-2,-1-1-2,-6 5 0,-3 2-3,-5-1 2,-7 4 1,-1-2-8,-5 0 8,-3-3 0,0-2 0,0-1 7,-14-3-7,-8 0 29,-8-2 7,-1-3-4,-5 0-2,-1 0-8,2 0-8,1 0-11,2 0-1,7-2-4,3-1-18,13 3-54,6 0-43,3-5-101,9-4-168</inkml:trace>
  <inkml:trace contextRef="#ctx0" brushRef="#br3" timeOffset="432701.512">4572 8639 715,'0'0'119,"0"0"73,0 0-3,0 0-73,0 0-38,0 0-10,3-7-5,-3 7-27,0 0-8,0 0-14,0 0-10,0 4 0,0 12-3,2 8 28,-2 1-9,0 0-5,0 0 5,0 2-7,0-1-3,0-5-1,0-2-6,0-2 1,0-4-3,0-1 0,0-4-2,0-1 1,0-5-55,0 1-110,0-3-121,0 0-257</inkml:trace>
  <inkml:trace contextRef="#ctx0" brushRef="#br3" timeOffset="432949.9384">4447 8811 722,'0'0'219,"0"0"-100,0 0 84,0 0-70,0 0-72,0 0 7,21-12-33,0 7-2,7 2-13,2 0-9,-5 3-7,1 0-4,-2 0-12,2 0-57,0 0-97,-4 0-155,-5 0-187</inkml:trace>
  <inkml:trace contextRef="#ctx0" brushRef="#br3" timeOffset="433331.1192">4784 8721 830,'0'0'97,"0"0"161,0 0-66,0 0-105,0 0-26,0 0-22,0-11-17,0 11-19,0 0-3,0 11 1,0 7 1,3 1 8,-1 5-9,2 1 3,3-4-4,1-2 2,1-2-2,4-7 0,-4-3-2,0-4 2,-1-3 0,2 0 1,2-7 20,-3-10-11,1-7 20,-2-1-5,-2 1-14,-3 5 7,0 12-9,-3 3 12,0 4-18,0 0-3,0 0-2,0 0-70,0 0-81,0 4-118,0 6-89</inkml:trace>
  <inkml:trace contextRef="#ctx0" brushRef="#br3" timeOffset="433870.7844">5106 8761 891,'0'0'147,"0"0"71,0 0-40,0 0-115,0 0-10,0 0-7,3-5-20,-3 5-2,0 0-15,0 0-7,0 0-2,-10 0-2,-6 0-2,-4 0 4,5 0-4,-3 5-2,3 2 3,5-1-9,1-2 6,2 3-17,7-4 2,0 0-3,0 5 2,0-3 16,0-1-4,10 3 7,9-6-3,5-1-12,0 0-2,9 0-9,-5-1-27,5-13-7,-3 0 7,-5-8 28,1-2 14,-9-2 17,-4-7-3,-6 3 19,0 1 6,-4 7 36,0 5 13,0 9 11,-3 8 28,0 0-43,0 0-21,0 0-20,0 0-27,0 10-2,0 10 0,0 10 5,-3 5 5,0 1-8,-4-2-4,1 2 0,-8 1-121,-2-7-134,-2-2-434</inkml:trace>
  <inkml:trace contextRef="#ctx0" brushRef="#br3" timeOffset="435363.6018">5496 8847 973,'0'0'178,"0"0"-50,0 0 68,0 0-98,0 0-63,0 0-21,0 0-14,0-12-15,0 12-110,0 0-223,0-2-554</inkml:trace>
  <inkml:trace contextRef="#ctx0" brushRef="#br3" timeOffset="435761.2287">5949 8567 296,'0'0'403,"0"0"-284,0 0 61,0 0-27,0 0-46,0 0-1,-6 0-4,6 0-40,0 0-5,0 8-30,0 6-15,13 3 22,10 9-12,7-2-3,8 5-13,1-2-6,-1-3 0,-4-3-39,-6-3-72,-10-5-82,-9-7-184,-9-3-502</inkml:trace>
  <inkml:trace contextRef="#ctx0" brushRef="#br3" timeOffset="435994.3162">6222 8560 1014,'0'0'122,"0"0"107,0 0-43,0 0-127,0 0-37,0 0-17,-51 46 24,11-10 15,-5 1-30,-1 3-14,4-2-1,3-4-41,4 0-130,5-12-160,9-6-683</inkml:trace>
  <inkml:trace contextRef="#ctx0" brushRef="#br3" timeOffset="436969.5709">6765 8560 531,'0'0'90,"0"0"70,0 0-9,0 0-61,0 0-6,0 0 18,7 0-18,-7 0-9,0 0-9,0 0-11,-7-3-9,-8-1-39,-3 1-1,-3 0-6,0 3 4,-1 0-4,-2 0 0,3 7-2,0 4 1,2 0 2,7 2-4,2-1 3,6-4-10,4-2 2,0 5 1,14-5 0,8 4 6,11-6 2,3 2 6,6-2-7,-4 3 2,-3-2-4,-5 0-4,-7 4-2,-3-1 5,-7 1-8,-7-3 8,-3-1 2,-3-3-6,0 1 6,0 0 1,-13 1 8,-10-2 17,-8 0-4,-2-1-4,-1-1-5,2 0-9,7 0-3,3 0 0,1 0-31,3 0-61,4 0-126,10 0-96,4 0-241</inkml:trace>
  <inkml:trace contextRef="#ctx0" brushRef="#br3" timeOffset="437269.389">7126 8405 869,'0'0'192,"0"0"-24,0 0 49,0 0-119,0 0-60,0 0-24,2 6-12,-2 19 33,0 7-8,0 3-8,0-1 3,0 0-16,-2-2 0,2 1-6,-3-6 2,3-4-6,0-2-8,0-7-65,0-6-66,0-2-68,0-6-110,0 0-250</inkml:trace>
  <inkml:trace contextRef="#ctx0" brushRef="#br3" timeOffset="437471.0541">6957 8603 701,'0'0'200,"0"0"-51,0 0 48,0 0-77,0 0-37,0 0-23,23-10-15,12 7 33,4 2-40,5-2-23,3 1-15,-2 2-14,-2-3-92,-1-2-68,-6 4-194,-8-4-127</inkml:trace>
  <inkml:trace contextRef="#ctx0" brushRef="#br3" timeOffset="437787.1406">7405 8526 747,'0'0'232,"0"0"6,0 0-29,0 0-105,0 0-53,0 0-39,-6-9-4,6 16-6,0 6-2,-3 11 10,3-1-5,0 3-2,0 0 3,3-2-6,7-5 1,-1-3-1,2-4-11,-3-9 1,6-1-24,-8-2 34,3-5 6,1-12 12,1-10 29,-5-4-25,4 2 0,-7 2-1,0 7-9,0 7 3,-3 4-15,0 6-1,0 0-33,0 3-101,0 0-72,6 0-291</inkml:trace>
  <inkml:trace contextRef="#ctx0" brushRef="#br3" timeOffset="438267.8247">7849 8551 513,'0'0'464,"0"0"-353,0 0 95,0 0-99,0 0-46,0 0 0,-44-47-44,20 47-12,-4 7 2,-1 6-4,2 6 2,5 0 1,6 1-4,7-1-3,7 0 4,2 0-3,0-2 0,24 0-18,4-5 9,11-4-30,1-5-17,-1-3-33,-7 0 12,-3-15 27,-9-6 40,-4-7 10,-3-8 20,-4-3 33,-6-4 0,-2-1-2,-1 7 6,0 9-4,0 8 30,0 10-7,0 7-5,0 3-25,0 0-36,0 0-10,-1 10-7,-2 15 5,-3 9-3,3 3 9,0 5-4,3-1 0,0-1-4,0-5-52,0 0-114,0-10-153,0-6-370</inkml:trace>
  <inkml:trace contextRef="#ctx0" brushRef="#br3" timeOffset="441371.4871">8091 8615 472,'0'0'203,"0"0"18,0 0-55,0 0-29,0 0-32,0 0-23,0 0-9,0 0-17,0 0-6,0 0-8,0 0-13,0 0-2,0 0 4,0 0-19,0 0-1,0 0-8,0 0-3,0 0-1,0 0-4,0 0 5,0 0-2,0 0 3,0 0-1,0 0 0,0 0 0,0 0 0,0 0 0,0 0 1,6 0 2,0 0-1,-2 0 11,-1 0-5,-3 0-5,0 0 10,2 0-7,-2 0 1,0 0 1,0-2-7,0 2-1,0 0 0,0 0-8,0 0 2,0 0-2,0 0 2,0 0-3,0 0-9,0 0 1,0 0-28,0 0-86,4 0-102,2 0-287</inkml:trace>
  <inkml:trace contextRef="#ctx0" brushRef="#br3" timeOffset="441776.9995">8292 8114 672,'0'0'139,"0"0"87,0 0-38,0 0-22,0 0-67,0 0-3,-3-29-22,3 29-30,0 0-7,14 5-22,16 20 1,13 11 17,0 10-27,-7 11 10,-5 10 3,-10 7-18,-9 1 2,-12 0-3,0-8 0,-24-6 0,-16-10-62,-16-7-97,0-5-135,2-13-348</inkml:trace>
  <inkml:trace contextRef="#ctx0" brushRef="#br3" timeOffset="442767.6952">3980 8428 346,'0'0'291,"0"0"-189,0 0 92,0 0-58,0 0-32,0 0-21,-6 0 3,6 0-4,0 0-14,0 0-2,-3 0-11,-3 0-24,-3 2-5,-10 1-12,-8 5-14,-3-1 8,-1 6-5,-5 7 0,-6 3 6,-1 7-6,-2 7 6,-1 4 5,3 6-10,13 6 0,6 6-2,12 6 1,12 5-3,3 0 0,21-1-1,13-5 1,2-8-5,7-1-39,-1-9-56,7-10-97,-4-12-228</inkml:trace>
  <inkml:trace contextRef="#ctx0" brushRef="#br3" timeOffset="450379.4051">3070 8883 132,'0'0'185,"0"0"-162,0 0 115,0 0-46,0 0-40,0 0 16,0 0 17,0 0 15,61 0-3,-61 0 0,0 0 9,0 0-9,0 0-18,0 0-14,0-2-6,0 1-19,0 1-8,-4-3-7,-5 0-16,-3 3-5,-3 0 2,0-2-2,-1 2 3,-4-3 1,-5 1-7,-2 1 7,3-1-3,-1 2-3,4-1 8,-6 1-9,0 0 3,-1 0 2,-2 0-4,-3 4 0,1 6-1,-3-3 0,-2 2 0,4 1-1,-1 0 3,1-1-3,6 0-2,6 0 1,3 1 1,2 1-1,1 1 0,2 5-3,2 1 2,2-1-1,0 0 3,2 0-1,4 3 0,3-2-6,0 2 3,0 1 4,6 1 3,10 3-3,5-3-2,3 3 2,-1-8 6,9-2-6,-2-3 0,6-5-1,4 0 1,-3-4 5,-1-3-2,-6 0-3,-3 0 0,-5 0 0,-7-3 2,2-6-2,-8-6 4,1 3 3,-3-7-5,-7-1 9,0-1 3,0 1 5,-7 3-6,-3-2-4,-1 7-3,-4 0-6,6 4-2,0 1-1,-1 4-33,4 1-46,4 0-56,2-5-169,0-3-295</inkml:trace>
  <inkml:trace contextRef="#ctx0" brushRef="#br3" timeOffset="450605.6634">3000 8959 980,'0'0'46,"0"0"46,0 0 38,91-28-101,-64 24-13,-8 4-11,-5 0-5,-8 0-3,-6 0-107,-3 0-135,-20 6-150</inkml:trace>
  <inkml:trace contextRef="#ctx0" brushRef="#br3" timeOffset="453034.6137">3195 9757 555,'0'0'175,"0"0"-107,0 0 94,0 0-53,0 0-30,0 0-11,0 0 8,0 0-26,0 0-1,0 0-28,-10-2 5,-5-1-6,-7 0-11,-5 3 1,4 0-2,-5 0-5,4 0 7,-1 3-3,4 7 2,0 0-2,8-3-7,2 3 4,5-3-4,6 1-1,0 1 1,0 0 1,15 4-1,12-4 7,6 2 4,3-5-1,7 1-1,-3-1-8,-4-2 5,-3 3-5,-3 0-1,-11 3-2,-4-1 1,-5 2 1,-8-2 0,-2 1-5,0 0 5,-21 0 7,-6 2 7,-10-4 9,-3-2-1,-5-3 0,3 4-1,-2-5-16,9-1 6,7-1-9,5 0-2,7 0 0,7 0-24,6 0-66,3-6-91,6-7-247</inkml:trace>
  <inkml:trace contextRef="#ctx0" brushRef="#br3" timeOffset="453424.4306">3514 9707 825,'0'0'113,"0"0"107,0 0-62,0 0-44,0 0-16,0 0-20,7-17-18,-7 17-29,0 0-9,0 0-13,0 0-9,0 9 0,4 10 0,-1 3 15,0 4-6,0 2 5,0 2-4,-3-2 0,0-2-2,0-2-5,0-4 0,0-8-2,-3-2 1,3-3-1,-3-7 0,3 0-2,0 0-11,0 0-64,0 0-46,0 0-56,0 0-177,0-12-427</inkml:trace>
  <inkml:trace contextRef="#ctx0" brushRef="#br3" timeOffset="453627.3059">3333 9844 740,'0'0'205,"0"0"-106,0 0 56,0 0-36,0 0-44,0 0-13,52-6 40,-14 0-33,10-2-38,-1-1-11,-1 0-20,-3-1-6,-7 0-84,-6 3-83,-11 0-208,-4 1-436</inkml:trace>
  <inkml:trace contextRef="#ctx0" brushRef="#br3" timeOffset="454009.1035">3728 9728 825,'0'0'181,"0"0"-49,0 0 45,0 0-108,0 0-51,0 0 3,0-2-10,0 12 5,0 6 46,0 8-23,0-1-17,0 2-3,0-2-13,0 2-3,10-5-1,4-2 2,2-4-1,-1-4 0,3 0-2,0-6 2,-2-2 0,-2-2-1,-1 0 12,2-16 4,-3-4 24,3-2-4,-9-2-22,4 0 6,-7 4-8,-3 2-3,3 8-8,-3 0-3,0 6-15,0 1-59,3 0-113,-1 3-98,7 0-353</inkml:trace>
  <inkml:trace contextRef="#ctx0" brushRef="#br3" timeOffset="454514.9024">4153 9791 973,'0'0'112,"0"0"138,0 0-149,0 0-44,0 0-5,0 0-15,0-48-16,-7 40-11,-2 2 4,0 3-8,-3 0-1,1 3 1,-2 0-6,-2 9 0,0 8-3,3 3 6,6 0-6,3-1 3,3-2-3,0 0 1,12-4 2,6-4 0,6 1 0,0-6-6,1-4-15,2 0-13,-2-10 2,2-11 15,-6-4 8,-3-8 5,-3-4 3,-5-3 1,-7 4 2,0 0 3,-3 10 8,0 9 26,0 7 3,0 7 10,0 3-11,0 0-19,0 0-20,0 9-2,0 15 0,0 8 2,-3 4 7,0 2 0,3-1-9,0-1 0,0-4-1,0-2-68,0-3-104,0-10-146,0-8-328</inkml:trace>
  <inkml:trace contextRef="#ctx0" brushRef="#br3" timeOffset="454753.0874">4466 9847 972,'0'0'103,"0"0"53,0 0-9,0 0-84,0 0 4,0 0 17,-4 0-3,4 0-15,0-3-6,0 3-17,0 0-20,0-2-21,0-2-2,0 1-58,0 0-150,0-1-127,0-3-562</inkml:trace>
  <inkml:trace contextRef="#ctx0" brushRef="#br3" timeOffset="455254.6174">4739 9561 56,'0'0'449,"0"0"-337,0 0 40,0 0 6,0 0-45,0 0-4,0 0-13,0 0-25,0 0-10,0 0-4,0 0-13,0 0 9,0 0-2,0 0-6,0 0-9,0 0-14,0 0 0,0 0-11,0 6-11,3 11 9,0 6 5,0 4-6,0 2 0,0-2-6,0 1 2,-3-6-4,0-2 2,0-4-2,0-3 0,0-6-3,0-2-28,0-3-66,0-2-56,2 0-102,1-17-293</inkml:trace>
  <inkml:trace contextRef="#ctx0" brushRef="#br3" timeOffset="455645.6952">4759 9587 602,'0'0'324,"0"0"-184,0 0 114,0 0-150,0 0-78,0 0-15,-2-3-9,2 23 25,5 0-10,2-1-5,2 6 3,-3-4-7,3-4 1,-2-5-6,-1-2-2,-1-6 1,1-1 0,3-3 0,4 0 7,4-9 2,-1-10 3,-1-8-3,-4 4-8,2 0 8,-7 8 6,1 6 7,-4 3 16,0 6-9,-3 0-5,0 0-23,3 0-3,0 10-9,0 10 9,1 5 1,0-2-1,-1 5 0,1-3 0,-4 0 0,0-6-56,0 1-51,0-4-43,0-6-135,0-3-181</inkml:trace>
  <inkml:trace contextRef="#ctx0" brushRef="#br3" timeOffset="456148.5926">5190 9657 590,'0'0'231,"0"0"-106,0 0 35,0 0-53,0 0-28,0 0-18,7-56-22,-14 52 6,-3 4-11,-3 0-2,0 0-20,-5 0-2,0 10-6,3 4 5,2 5-9,2 4 1,8 1 1,3-1-2,0-1 0,0-5-1,14 0-1,2-7 3,-2-3-2,2-4-9,-2-3 10,3 0 0,0 0 0,-4-14 0,-4-3 0,0-6 1,0 1 2,-6 2-3,0 3 7,0 7 12,0 7 8,-3 3 18,0 0-32,3 0-13,-3 13-13,6 7 13,-3-1 3,4 1-3,-1-3 0,-2 3-2,2-4-30,1-5-54,0-1-49,-1-8-109,-3-2-109,0 0-220</inkml:trace>
  <inkml:trace contextRef="#ctx0" brushRef="#br3" timeOffset="456448.4588">5346 9610 548,'0'0'207,"0"0"-136,0 0 82,0 0-88,0 0 3,0 0-15,72 70-10,-66-48-9,0 2 2,-3-7 13,-3 0-28,0-3-5,0-3 1,-3-5-11,-6-1 5,0-5-5,0 0-3,3 0 4,6-14-2,0-6-5,0-2 0,3 5-16,9 3 6,3 4-20,4 1-34,5 4-36,2 0-68,-1-2-105,-4-3-139</inkml:trace>
  <inkml:trace contextRef="#ctx0" brushRef="#br3" timeOffset="456673.3319">5628 9522 514,'0'0'500,"0"0"-382,0 0 114,0 0-152,0 0-62,0 0 2,-6 22 72,6 1-24,3 3-6,3 2-24,-3 2-3,-3-2-24,0 0-2,0-3-8,0-2-1,0-4 0,-6-4-53,0-5-100,6-8-58,0-2-222</inkml:trace>
  <inkml:trace contextRef="#ctx0" brushRef="#br3" timeOffset="456978.8683">5813 9515 524,'0'0'439,"0"0"-374,0 0 78,0 0-98,0 0 61,0 0-25,-22 56-33,4-37-4,0-2-13,-5 0 6,7-1-11,0-3-6,7-3 4,6-3-6,0-4-7,3 0 3,0-2-9,0 1 5,0-1-5,9 6-2,10-1 13,0 0-9,4 2-4,1-5-6,-6 2-12,-2-2-108,2-2-32,-3-1-116,-3 0-201</inkml:trace>
  <inkml:trace contextRef="#ctx0" brushRef="#br3" timeOffset="457813.2315">6058 9547 381,'0'0'147,"0"0"-55,0 0 96,0 0-47,0 0-42,0 0 26,3-14-38,-6 13-50,-8 0-4,-5 1-11,1 0 4,-3 0 2,6 0 4,-4 6 0,5 7-19,5-2-2,-1-1 1,4 0-11,3 2 6,0-1-7,10-1 3,4 2 5,2 1-7,2 1 1,-3 3-2,0-2 4,-6-1-5,-2-1 1,-6 3 0,-1-4 4,0-3 5,-11 2 12,-7-5-5,-7 0-15,7-2-1,-2-4-11,4 0-109,7-11-236,6-18-545</inkml:trace>
  <inkml:trace contextRef="#ctx0" brushRef="#br3" timeOffset="457991.1777">6067 9542 879,'0'0'124,"0"0"-10,0 0 80,0 0-118,0 0-64,85-14-12,-83 14-64,-2-3-168,0 3-149</inkml:trace>
  <inkml:trace contextRef="#ctx0" brushRef="#br3" timeOffset="458863.3812">6565 9365 745,'0'0'155,"0"0"25,0 0 28,0 0-111,0 0-27,0 0-8,-12-9-7,12 9-9,0 0-19,3 4-11,15 13 31,7 3-7,5 1-13,3 0-1,1 2-23,8-1 12,-3-3-7,-9-7-7,-4 1-1,-9-6 0,-11-5 1,-3-2-1,1 0 6,-4 0 15,0 0 14,0 0-4,0 0-2,0 0-21,-10 7-1,-14 6-6,-14 11 1,-3 2 2,-5 6-3,4 2-1,6 2 0,9-2-2,4 2-42,12 0-80,3-4-196,8-15-351</inkml:trace>
  <inkml:trace contextRef="#ctx0" brushRef="#br3" timeOffset="459799.2034">7545 9290 478,'0'0'178,"0"0"-50,0 0 31,0 0-51,0 0-46,0 0 19,3-7-4,-3 7-12,-3-2-2,-15-3-30,-3 5-21,-6 0-2,-1 0-4,-2 0 5,-5 7-9,6 6-2,-1 1 6,8 0-5,8-2 1,4 2-2,7-4-3,3 2 3,3 1 0,18-4 1,6-1 1,3-1 3,4-2 2,-3-1-5,-1 0 1,-2 2-1,-1 2-2,-9 1-2,-3 4 1,-7 4 1,-4 0 0,-4-1 1,0 1 2,-6-2 7,-15-2 13,-3-2 11,-3-1 1,-1-3-20,1-4 3,5-3-6,2 0-10,-2 0-4,4-10-6,8-7-77,10-5-82,0-1-166,28-3-328</inkml:trace>
  <inkml:trace contextRef="#ctx0" brushRef="#br3" timeOffset="460047.0302">7758 9213 816,'0'0'164,"0"0"21,0 0 17,0 0-99,0 0-46,0 0-28,8-25-11,-8 47-16,0 9 27,0 4 11,0 5-27,0-3 6,0-1-9,0 0-5,0-5-5,0-5 0,3-2-15,1-8-74,-1-5-54,2-9-119,-1-2-156</inkml:trace>
  <inkml:trace contextRef="#ctx0" brushRef="#br3" timeOffset="460234.0483">7554 9353 883,'0'0'144,"0"0"54,0 0-61,0 0-59,0 0-47,0 0 12,105-17-14,-50 14-5,4-1-24,-11-1-3,-2-3-54,-4-1-95,-7-5-142,0 3-151</inkml:trace>
  <inkml:trace contextRef="#ctx0" brushRef="#br3" timeOffset="460534.8972">8049 9247 911,'0'0'144,"0"0"39,0 0-71,0 0-79,0 0-21,0 0 35,-8 72-15,8-41-9,0 1-10,8-5-6,10 0 0,3-7-2,1-7 2,5-4-2,0-9-2,0 0 3,-6-3 3,-2-16 4,-4-11 40,-9-8 0,1-3-7,-6 4-13,-1 8-23,0 11 14,0 9-19,0 7-5,0 2-15,0 0-111,-1 14-42,1 3-115,0-4-247</inkml:trace>
  <inkml:trace contextRef="#ctx0" brushRef="#br3" timeOffset="460999.3264">8441 9324 879,'0'0'127,"0"0"70,0 0-19,0 0-91,0 0-9,0 0-16,-22-48-39,1 48-6,-1 0-9,-1 14-1,7 3-4,1 2 2,5 2-6,9 1 1,1-2-2,8 2 1,10-5-1,8-3-2,6-8-1,1-1-25,2-5 3,-5 0-16,-1-22 4,-7-3 16,-4-12 15,-9-3 8,0-8 3,-6-3-1,0 5 20,-3 7 8,0 11 13,0 10 19,0 8-7,0 6-2,0 4 1,0 0-39,0 0-15,0 14 0,-5 13 0,1 7 4,1 7 1,0-1 6,3 2-10,0-1 2,0-5-3,0-2 0,3-2-56,-3-2-92,0-2-98,0-9-242</inkml:trace>
  <inkml:trace contextRef="#ctx0" brushRef="#br3" timeOffset="462387.5461">8808 9333 59,'0'0'524,"0"0"-339,0 0-12,0 0-43,0 0-8,0 0-18,0 3 0,0 0-47,0 1-10,0 0 14,3-2-6,-2-2-18,1 0-7,-2 0-1,0 0-5,0 0-1,1 0-15,-1 0-8,0 0-67,0 0-102,0 0-150,0 1-374</inkml:trace>
  <inkml:trace contextRef="#ctx0" brushRef="#br3" timeOffset="463092.9351">9010 9193 298,'0'0'759,"0"0"-631,0 0 65,0 0-82,0 0-66,0 0-25,-8 0-17,8 18-3,0 6 14,0-2-3,0 3-8,3-5 2,2-5-4,0-2 1,-5-4 2,0-5-4,5-1 1,-5-3 1,0 0 2,3 0 6,0-10 12,3-9-22,0-8 1,0-2-1,2-5 1,2 1-1,-4 7 1,4 5-1,-4 5 0,0 6 0,0 4-1,-1 5 3,-2 1-4,4 1 1,-2 18-11,5 4 12,-3 5 2,2 2 0,-1-4-2,-2-3 1,0-5-1,-3-7 0,4-2 0,-7-4 0,3-5 1,-3 0-1,3 0 6,4-8 1,3-10 3,6-9-4,-4-3-1,2 0-3,-1 10 3,-3 3 9,-4 12 17,-6 4-11,0 1-4,3 0-16,0 1-3,-2 18-1,5 4 4,-3 7 0,1-3-1,-4-4 1,0-4 0,0-2-18,0-1-35,0-3-23,-4-3-22,-2-6-38,3-1-112,3-3-121</inkml:trace>
  <inkml:trace contextRef="#ctx0" brushRef="#br3" timeOffset="463550.603">9493 9188 606,'0'0'119,"0"0"95,0 0-69,0 0-46,0 0 1,0 0-37,-9-53-32,-4 53 3,-4 0-10,-2 0-7,1 16-1,6 1-14,3 5 7,3-1-5,3 0-3,3 1 0,0-2 0,0-4-1,12-3 0,-4-6-11,6-1 3,0-6-8,-1 0 13,-4-6 3,5-11 1,-1-3 2,-4-6 1,1 3 0,-5 6-3,4 1 1,-6 7-2,0 4 16,-3 2-7,3 3 4,-3 0-5,3 0-8,0 7 0,3 6 0,1 8 0,-4-1 0,4-3-1,0 2-2,-3-4-43,-2-2-96,-2-5-85,4-5-133</inkml:trace>
  <inkml:trace contextRef="#ctx0" brushRef="#br3" timeOffset="463887.16">9652 9128 516,'0'0'318,"0"0"-185,0 0 22,0 0-113,0 0-32,0 0 31,34 57-16,-26-35 13,0 3 0,-5-3-14,-3-2 14,0-1-18,0-2-8,0-8 4,-3 2-9,-4-5-3,4-6 3,-3 0-5,5 0 9,-3-3 4,4-6-11,0-5 1,0 7 1,0-3 6,10 7-12,7-4-2,-1 3 1,2-1-13,3-3-56,-1-1-61,9-4-77,1-4-128,-3-7-116</inkml:trace>
  <inkml:trace contextRef="#ctx0" brushRef="#br3" timeOffset="464097.5962">9939 9045 768,'0'0'223,"0"0"-28,0 0-20,0 0-120,0 0-35,0 0 42,-6 62 6,2-34-4,4 5-14,0 0-14,0-2-13,0-2-11,0-4-8,0-4-3,-4-4 2,1-5-3,0-5-72,2-3-61,1-4-78,0 0-173</inkml:trace>
  <inkml:trace contextRef="#ctx0" brushRef="#br3" timeOffset="464374.9733">10072 9089 940,'0'0'107,"0"0"-33,0 0 41,0 0 4,0 0-60,-57 79-5,39-59-9,-5-5 7,9-3-19,2-3 18,6-1-13,3-5-13,0-1 3,3 2-17,0-1 1,0 2 6,3 3-15,9-1 16,4 2-14,4 0-5,0-1-13,3-5-94,2 0-95,-2-3-158,0 0-357</inkml:trace>
  <inkml:trace contextRef="#ctx0" brushRef="#br3" timeOffset="464607.5845">10247 9140 681,'0'0'191,"0"0"8,0 0-20,0 0-97,0 0-61,0 0-17,0 17 43,0 3-6,0 6 8,2-2-17,-1 3 10,-1 0-8,0-5-3,0-1-28,0-6 6,0-4-8,-3-3-1,-3-6-26,-5-2-68,-4 0-85,-3-17-212</inkml:trace>
  <inkml:trace contextRef="#ctx0" brushRef="#br3" timeOffset="464799.6619">10428 9042 910,'0'0'143,"84"-13"71,-47 9-39,-15 1-110,-11 3-33,-8 0-31,-3 0-1,0 0-35,-14 0-102,-11 0-101,-9 6-288</inkml:trace>
  <inkml:trace contextRef="#ctx0" brushRef="#br3" timeOffset="467537.7778">2050 8345 263,'0'0'92,"0"0"-52,0 0 31,0 0 11,0 0-3,0 0 5,0 0-7,0 0-3,0-10-14,0 10-21,0 0-9,0 0-25,0 0 5,0 0-8,0 0-2,0 0 0,0 0-33,0 3-122,6 11 28,-6 6-24,0 10-162</inkml:trace>
  <inkml:trace contextRef="#ctx0" brushRef="#br3" timeOffset="467859.4168">2157 8993 440,'0'0'40,"0"0"-39,0 0 6,0 0 3,0 76-8,0-53 1,0 6 0,0 1-1,2 3-2,-2-2 1,7-2-1,-4 0-26,3-9-57,0 0 3,-1 0-51,-2 0 40,1-4 55,-4 4 36,0 0 16,0-3 4,0-1 33,0-2 6,0-1-19,0 2-35,0-4-4,0 2-1,0-6-152</inkml:trace>
  <inkml:trace contextRef="#ctx0" brushRef="#br3" timeOffset="468099.6861">2202 9922 258,'0'0'11,"0"0"14,0 0-11,0 0-4,0 0-4,0 72-3,0-57-3,3-1-1,3 0-33,-3-1-151</inkml:trace>
  <inkml:trace contextRef="#ctx0" brushRef="#br3" timeOffset="468310.6842">2208 10156 120,'0'0'154,"0"0"-63,0 0 4,0 0-30,0 0 7,0 0-20,-42 65 14,42-65 44,-3 0-20,3 0-37,0 0-25,0 1-26,0-1-2,0 0-73,0 0-193,9 0-393</inkml:trace>
  <inkml:trace contextRef="#ctx0" brushRef="#br3" timeOffset="469026.7813">2226 8378 378,'0'0'117,"0"0"-53,0 0-14,0 0-11,0 0-20,0 0-7,0 0-12,6 0 0,16 0-1,13 0 1,11 0-71,6 0-136</inkml:trace>
  <inkml:trace contextRef="#ctx0" brushRef="#br3" timeOffset="469229.2513">3151 8335 572,'0'0'55,"0"0"-39,0 0 25,80-13 23,-48 12-44,5-2-19,2 0-2,1 3-15,0 0-14,-4 0-53,3 0-42,1 0-74,2 0-79</inkml:trace>
  <inkml:trace contextRef="#ctx0" brushRef="#br3" timeOffset="469431.7892">4001 8283 323,'0'0'83,"0"0"-41,79-23 5,-61 16 2,-2 4-33,-8 2-6,2 1-10,-1 0-3,0 0-15,8 3-86,2 2-75</inkml:trace>
  <inkml:trace contextRef="#ctx0" brushRef="#br3" timeOffset="469632.959">4657 8215 413,'0'0'33,"0"0"7,0 0 33,0 0-18,0 0-39,0 0-15,100-38-2,-64 31-67,7-6-173</inkml:trace>
  <inkml:trace contextRef="#ctx0" brushRef="#br3" timeOffset="469815.5059">5233 8097 377,'0'0'125,"0"0"-95,0 0-11,116-43 19,-74 36-38,0 0-58,4 2-133</inkml:trace>
  <inkml:trace contextRef="#ctx0" brushRef="#br3" timeOffset="470309.1703">6483 8035 235,'0'0'58,"0"0"-9,0 0 30,0 0-4,0 0-24,0 0-12,-7-7 4,7 7-13,0 0-25,10 0-5,9 0-2,5 0-56,4-3-146</inkml:trace>
  <inkml:trace contextRef="#ctx0" brushRef="#br3" timeOffset="470502.6742">7132 7964 498,'0'0'36,"0"0"-30,0 0 2,85 0 14,-56 1-22,6-1-30,2 4-147,4-4-45</inkml:trace>
  <inkml:trace contextRef="#ctx0" brushRef="#br3" timeOffset="470703.396">7948 7956 518,'0'0'40,"91"-17"4,-42 11-5,-8 1 15,-2 5-26,-4 0-14,-5 0-14,-1 0-5,-2 3-52,-5 2-33,4 1-132</inkml:trace>
  <inkml:trace contextRef="#ctx0" brushRef="#br3" timeOffset="470903.1731">8750 7945 467,'0'0'77,"0"0"-24,0 0 16,0 0-17,0 0-44,0 0-4,100-5-4,-76 5-55,4 0-73,-1 0-100</inkml:trace>
  <inkml:trace contextRef="#ctx0" brushRef="#br3" timeOffset="471105.0324">9416 7953 428,'0'0'99,"0"0"-25,83-3 17,-53 2-34,-2-3-31,9 4-26,-4 0-2,3 0-69,-7 0-97,0 0-366</inkml:trace>
  <inkml:trace contextRef="#ctx0" brushRef="#br3" timeOffset="471307.0666">9909 8003 542,'0'0'80,"0"0"-77,0 0 6,0 0 0,0 0-7,0 0-4,33 34-53,-18-26-262</inkml:trace>
  <inkml:trace contextRef="#ctx0" brushRef="#br3" timeOffset="471523.1972">10309 8143 526,'0'0'35,"0"0"26,0 0 38,0 0-33,22 90-27,-13-58-20,1 2-5,7 2-12,-4 7-1,4 1-1,-2-1-84,1-1 51,2 2-20,-3-3 17,-5-1 9,0-3-3,-7 1-17,1-6 20,-4-3 14,0 2 13,0-6 3,6-5 52,0 0 12,4-1 3,-3 1 0,4-1-11,1 1-29,-1-1-6,-1-2-21,3-2-3,-2 2-2,-5-2-97,-3-1-59,4 0-207</inkml:trace>
  <inkml:trace contextRef="#ctx0" brushRef="#br3" timeOffset="471705.7773">10685 9274 382,'0'0'12,"0"0"-12,0 0-60</inkml:trace>
  <inkml:trace contextRef="#ctx0" brushRef="#br3" timeOffset="472558.8593">2387 10168 609,'0'0'60,"0"0"-51,0 0-3,0 0 13,0 0-4,0 0 1,-12 67 31,9-41-23,-1 7-23,1 3 6,3 1-4,0 6-2,0 0-2,0-3-2,0-4-12,10-7-39,4-12-25,14-10 17,11-4-2,10-3 3,3 0 52,6-5 9,-4-3 0,4 4 4,-4-2 1,6-1-1,5 3 2,4 2 1,10 1 24,-2 1-13,4 0-1,-2-3-17,1 0-42,-5 0-42,-3-4-108,-8 6-47</inkml:trace>
  <inkml:trace contextRef="#ctx0" brushRef="#br3" timeOffset="472791.9611">4468 10405 204,'0'0'126,"0"0"11,0 0-9,0 0-24,100-19-28,-70 13-13,4 2-31,5-3-28,3 1-4,2 3-30,-5 0-53,1 1-28,-4 0-91,-3-1-211</inkml:trace>
  <inkml:trace contextRef="#ctx0" brushRef="#br3" timeOffset="472994.0496">5219 10324 426,'0'0'109,"0"0"-96,0 0 57,108-23 18,-80 19-46,2 1-18,3 0-24,6 2-1,0-4-63,5 0-99</inkml:trace>
  <inkml:trace contextRef="#ctx0" brushRef="#br3" timeOffset="473197.1444">6047 10227 622,'0'0'64,"0"0"-16,0 0 89,91-20-88,-64 18-31,3-1-18,0 2-2,0-2-55,4 3-58,-3-3-1,-4 3-103,-2-2-56</inkml:trace>
  <inkml:trace contextRef="#ctx0" brushRef="#br3" timeOffset="473394.7077">6505 10188 223,'0'0'110,"0"0"24,0 0 8,0 0-15,0 0-10,88-20-65,-68 14-32,-4 3-19,-1 0-1,3 3-21,-4 0-140,0 0-151</inkml:trace>
  <inkml:trace contextRef="#ctx0" brushRef="#br3" timeOffset="473871.6521">7570 10118 387,'0'0'99,"0"0"-38,0 0-32,0 0-4,0 0-24,0 0 1,33 0 5,-6 0-4,15 0 6,7 0-9,3-3-5,2 0-74,0-3-231</inkml:trace>
  <inkml:trace contextRef="#ctx0" brushRef="#br3" timeOffset="474065.2943">8353 10067 334,'0'0'26,"0"0"14,0 0 53,0 0-28,98-11-40,-66 8-13,1 3-12,3 0-14,-2 0-143</inkml:trace>
  <inkml:trace contextRef="#ctx0" brushRef="#br3" timeOffset="474266.2283">8922 10043 288,'0'0'284,"0"0"-261,0 0 9,0 0-2,101-12-24,-68 7-6,2-1-52,3 2-118,-2-3-185</inkml:trace>
  <inkml:trace contextRef="#ctx0" brushRef="#br3" timeOffset="474466.9734">9441 9969 371,'0'0'122,"0"0"-43,0 0 15,95-18-22,-76 15 2,4-1-29,-1 4-27,1-3-12,-1 3-6,5 0-26,-5 0-87,2 0-28,-6 0-107</inkml:trace>
  <inkml:trace contextRef="#ctx0" brushRef="#br3" timeOffset="474667.3186">9945 9905 421,'0'0'147,"0"0"-104,0 0 1,0 0 25,0 0-26,82-17-10,-51 14-5,5 3-11,3-4-17,1 1-1,-4 3-79,-5-3 27,-4 0-27,-4 2-32,-1-2-132</inkml:trace>
  <inkml:trace contextRef="#ctx0" brushRef="#br3" timeOffset="474868.2765">10421 9844 257,'0'0'102,"0"0"42,0 0-43,0 0-39,0 0-22,0 0-7,63-12-12,-37 8 5,1 4-9,-3-3-14,0 0 2,-5-1-5,-3 1-9,-2 1-48,-8-3-40,-4 3-10,2-1-44,2-1 38,-3-4-46</inkml:trace>
  <inkml:trace contextRef="#ctx0" brushRef="#br3" timeOffset="475068.1518">10668 9769 282,'0'0'165,"0"0"-68,0 0-9,0 0-12,0 0 4,0 0-6,8-37-25,-5 24-24,0 4-9,-3-8-14,0 0 5,0-8-7,0-9-2,0-9 2,-6-6-7,-4-4-12,3-5-3,5-3 22,2-2 0,0 5 0,0 7-3,0 8 2,0 16-16,-11 13 13,-7 6-12,-3 8-99,-1 0-164</inkml:trace>
  <inkml:trace contextRef="#ctx0" brushRef="#br3" timeOffset="483614.4841">2257 10069 455,'0'0'114,"0"0"-74,0 0 45,0 0 19,0 0 9,0 0 9,-36 99-58,17-62 0,0 9 5,-1 14-9,-2 13-18,-5 9 12,0 10-17,-4-2 5,7-3-16,6-6-13,5-12 3,8-7-6,4-11-9,1-12 13,0-6-13,0-10 3,0-12 2,0-3-3,0-6-3,0-2 1,0 0 1,0 0 10,-2-10-12,1-21-83,1-7-160,0-8-137</inkml:trace>
  <inkml:trace contextRef="#ctx0" brushRef="#br3" timeOffset="483990.7216">2387 10442 930,'0'0'59,"0"0"-46,0 0 45,0 0 29,0 0-20,0 0-28,-48 93-5,32-60-1,-5 6-1,-1 8-3,1 6 5,-3 7-7,0-5-4,2 3-8,2-10-1,4-1-5,1-4-6,4-7 3,4-6 1,1-7-6,3-7 3,0-5-4,3-6 0,0-4-1,0-1 8,0 0-14,-3 0 7,-7-11-41,3-11-171,-3-5-158</inkml:trace>
  <inkml:trace contextRef="#ctx0" brushRef="#br3" timeOffset="484364.955">1796 10901 585,'0'0'367,"0"0"-334,0 0 25,0 0 47,0 0-38,0 0-45,2-4-21,13 26 20,4 7 12,-4 8-20,0 5 1,-3-2-5,1 3 0,-2-5 5,1-4-10,-2-6-1,2-9 2,-3-5-3,8-11 7,3-3 30,10 0 23,9-20 3,6-10-22,7-4-22,6-11 3,-1-2-22,4-2-2,-6 9-4,-10 7-52,-20 16-21,-13 11-63,-12 6-109,-12 0-309</inkml:trace>
  <inkml:trace contextRef="#ctx0" brushRef="#br3" timeOffset="486098.6493">884 11710 300,'0'0'342,"0"0"-310,0 0 136,0 0-38,0 0-52,0 0-39,-5-20 38,2 15 1,-3 4-25,-3-2-6,-4 3-6,2-2-17,-2 2 1,1 0-6,0 0-9,-3 0 8,3 0-9,0 0 3,-1 0-7,-1 0-1,-5 6-3,1 7 0,0-1-2,5 1 2,4-2 0,7-5-1,2 5-13,0-5 11,2 1 0,11 2 4,5-2 3,3-2-1,1 1 1,4 0-3,2 1 0,-1 0 1,-2 1-3,-4 3-2,-3 5 2,-5 1-6,-8-4 6,-2 0-1,-3-2 0,0-2 1,-8-2 7,-11-1 17,1-3 11,-6-3 0,-1 0-8,4 0-6,-4-3-17,5-6-4,-2-1-22,10 3-60,2 0-19,8 4-137,2-3-182</inkml:trace>
  <inkml:trace contextRef="#ctx0" brushRef="#br3" timeOffset="486322.9378">1052 11730 159,'0'0'926,"0"0"-807,0 0 126,0 0-125,0 0-88,0 0-26,9 14-3,-5 13 23,-4-4-13,0 4-5,0-5-8,0-2-3,-7 0-60,-5-7-68,3-4-148,-1-9-294</inkml:trace>
  <inkml:trace contextRef="#ctx0" brushRef="#br3" timeOffset="486525.6588">974 11550 1061,'0'0'147,"0"0"24,0 0 26,0 0-132,0 0-65,0 0-10,6-10-32,11 39-46,2 7-132,5-2-264</inkml:trace>
  <inkml:trace contextRef="#ctx0" brushRef="#br3" timeOffset="487001.4891">1401 11780 781,'0'0'151,"0"0"-8,0 0 63,0 0-115,0 0-16,0 0-20,12-72 7,-21 62-23,0 5-13,-3 2-4,0 3-18,-6 0-4,-1 0 2,1 15-2,0 1 0,3 0-3,5 4 2,4 0-3,6 0 2,0-6-1,3 1-4,16-5-9,5 0-8,4-6-1,2-4 7,0 0-7,-2 0-8,-5-14 5,-4-5-6,-7-11 23,-3-3 10,-9-13 2,0-1 18,0-2 1,-6 6 28,-4 13 25,5 10 2,-1 10-4,6 7 2,0 3-40,0 8-33,0 17 1,3 11-1,9 14 14,-2 1-13,-2-2 0,-5-3-1,-3-3-33,0-2-97,0-3-101,-3-12-277</inkml:trace>
  <inkml:trace contextRef="#ctx0" brushRef="#br3" timeOffset="488932.8762">1998 11572 726,'0'0'101,"0"0"33,0 0 43,0 0-71,0 0-51,0 0-7,0-10-24,0 10-21,0 7-2,7 16 9,-1 7 17,0-1-12,-3 1-2,0-6-3,0-4-9,-3-8 2,2-2-3,-2-3 1,0-7 3,4 0-2,-4 0-2,7 0 12,-2-19 3,4-6-12,4-9-4,2 0 1,-1 1-3,2 3 2,2 9 2,-3 3 0,0 8-1,-2 6-2,4 4 1,-1 0 0,-3 4 0,1 14-1,-2 2 2,-2 1 0,-1-1 0,-1 0 0,-5-3 0,0-4 0,0-8 1,-3-4-1,0-1 1,4 0-1,-4 0 7,5-1-3,5-17 12,6-10-15,1 2 0,-1-4-1,1 8 1,-2 2-3,-2 9 2,-3 5-1,-3 3 1,-3 3 3,5 0-2,-2 0-1,-1 17 1,0 5 7,0 1-3,-6 4-2,0-1-3,0-2-3,0-2-68,0-2-186,0-11-269</inkml:trace>
  <inkml:trace contextRef="#ctx0" brushRef="#br3" timeOffset="489382.9512">2693 11490 831,'0'0'86,"0"0"84,0 0 10,0 0-111,0 0-44,0 0 9,-30 0-22,12 10 11,3 7-6,0-4-11,5 5 0,4 2-5,6-3 0,0 3 0,0-7 3,6 1-6,10-4 2,1-4-2,2-6-2,-3 0 4,-2 0-2,-2-9 0,-5-8 4,-2-4-2,-1-1 7,-4 3-7,0-1 3,0 3-2,0 4 2,0 3 1,0 7-3,0 3 6,0 0-7,0 0-11,3 9 1,3 5 10,2 6 0,1 0-2,1-1-2,-1-3-19,4-3-115,-2-6-85,2-7-166</inkml:trace>
  <inkml:trace contextRef="#ctx0" brushRef="#br3" timeOffset="489699.612">2836 11447 581,'0'0'122,"0"0"-39,0 0 88,0 0-93,0 0-17,0 0 5,80 86-18,-69-66-7,-6-1 4,-1 1-19,-1-7-1,-3-6-17,0-4-1,0 0 6,-3-3-5,-3 0 9,0-10-4,3-9-6,1-1 5,2 4-9,0 2-3,0 1 0,11 4-3,5 1 2,7 2-15,-1 0-39,-1-1-43,3 0-117,-3-3-243</inkml:trace>
  <inkml:trace contextRef="#ctx0" brushRef="#br3" timeOffset="489944.8813">3154 11314 878,'0'0'179,"0"0"-14,0 0 63,0 0-140,0 0-56,0 0-13,19 21 36,-10-1 8,-2 5-16,-1 0-19,-1 0-6,-2 1-9,-3 1-7,0 4-2,0-6-2,0-2-4,0-6-9,-3 2-61,0-8-65,1-5-36,2-6-170,0 0-332</inkml:trace>
  <inkml:trace contextRef="#ctx0" brushRef="#br3" timeOffset="490253.3773">3407 11383 967,'0'0'111,"0"0"102,0 0-58,0 0-105,0 0-15,0 0-13,-10 0-4,-5 11 26,0 2-7,3-1-9,0 2-1,2-4-12,5-2 2,2-3-8,0 3-9,3 0 2,0 0-2,0 1 0,9 2 0,3-5 0,3-2 4,1 3-4,-2-7 0,2 2-33,-1-1-60,3 2-27,-3 0-109,3 0-153</inkml:trace>
  <inkml:trace contextRef="#ctx0" brushRef="#br3" timeOffset="490569.3153">3622 11434 410,'0'0'260,"0"0"-97,0 0 45,0 0-130,0 0-26,0 0 44,-13-7-8,13 7-40,0 0-9,0 0-9,0 0-11,0 0-2,0 0 1,0 0-8,0 7-8,6 6 20,7 1-7,-4 1-2,1 2 8,-4-1-10,-1-2 16,-5 2 14,0-5-20,0-1 2,-11-1-15,-5-3-8,0-6-33,2 0-90,2-10-92,8-12-225</inkml:trace>
  <inkml:trace contextRef="#ctx0" brushRef="#br3" timeOffset="490772.8337">3622 11434 560,'81'-110'409,"-56"94"-280,5 5 106,-3 3-133,-5 1-44,-10 7-57,-9 0-1,-3 0-90,-3 0-187,-18 7-256</inkml:trace>
  <inkml:trace contextRef="#ctx0" brushRef="#br3" timeOffset="491521.933">4502 11355 567,'0'0'277,"0"0"-188,0 0 60,0 0-51,0 0-27,0 0-22,30-54-1,-27 49 16,-3-2-7,0 0 12,0 4-28,0-4-10,-8 7-1,-2-3-23,1 3-7,-1 0 0,1 0 0,1 10-6,-1 9 3,3 11 2,2 0 0,4 0 1,0-8-5,4-2 4,8-7-6,-1-5 3,-4-5 4,-1-3 0,0 0 9,3-4 3,6-10-6,-3-3-3,1 1 2,-2 1-3,1 5 1,-5 7-1,-5 3-4,5 3-7,-1 16 3,0 11 6,-3 3 6,-3 0 0,0 3 8,0-5-7,-13-6 16,2-4 5,-4-9 15,0-1 3,-1-5-15,-2-6-2,0 0-6,-6 0-20,2-7 1,4-6-4,0-1-44,9 2-62,9-2-116,0-3-208</inkml:trace>
  <inkml:trace contextRef="#ctx0" brushRef="#br3" timeOffset="491859.4074">4769 11407 755,'0'0'163,"0"0"-47,0 0 19,0 0-68,0 0-26,0 0-7,83-13-10,-79 12-4,0-2 24,-4 1 26,0-6-11,0-1-20,0-1-14,0 0-3,-12 3-2,3 4 7,0 3-11,-2 0-7,3 6 5,0 11-8,5 7 2,-1-2 9,4 2 0,0 2-9,4-3-4,10-3-4,5-3-8,-1-4-57,3-7-52,1-6-95,-5 0-195,-4-13-481</inkml:trace>
  <inkml:trace contextRef="#ctx0" brushRef="#br3" timeOffset="492203.0615">4939 11305 871,'0'0'108,"0"0"120,0 0-103,0 0-83,0 0-21,0 0 39,36 46-13,-23-22-3,-2-2-17,-2-5-6,1-4-9,-4-4-8,-3-6 6,-3 1-8,3-4 2,3 0 3,6-7 1,0-10 8,4-5-12,-2-2-3,-1 2 3,-1 1-3,-7 12 4,2 2 17,-6 7-5,7 0-7,-2 4-10,6 13-7,1 6 7,0 4 0,-3 1 0,0-5-35,2 2-87,3-6-45,3-9-120,4-7-121,5-3-224</inkml:trace>
  <inkml:trace contextRef="#ctx0" brushRef="#br3" timeOffset="492593.6073">5433 11318 758,'0'0'161,"0"0"20,0 0-21,0 0-69,0 0-28,0 0-25,-82-43 1,67 50-14,6 8-11,0 2-3,9-1-8,0 5 3,0-8-6,0 3 0,9-6-2,5 0-2,4-7-25,2-3-1,-5 0-8,3-9-10,0-10 9,-2-9 17,-8-4 22,1-6 2,-5-4 1,-1 5 23,-3 7 31,0 8 9,2 12-5,-2 6 8,0 4 0,0 0-63,0 8-6,4 15 0,2 7 17,-3 6-7,3-5-10,1-2 0,1 0-27,-2-6-88,3-6-61,1-7-188,1-7-288</inkml:trace>
  <inkml:trace contextRef="#ctx0" brushRef="#br3" timeOffset="492923.1649">5694 11248 294,'0'0'630,"0"0"-538,0 0 30,0 0-83,0 0-17,0 0-6,19 1-1,-10-1-5,1 0-6,1 0 5,-5 0 0,0-10 2,-6-3 25,0-1-1,0-2 18,0 2 0,-9 4-9,-1 1 4,0 9 9,3 0-18,-6 2-15,-2 15-17,0 7 24,6-1 3,0-3-11,6-1-8,3-2-15,0-1-1,0 1-12,6-7-60,9 0-60,3-10-75,4 0-178,-2-8-418</inkml:trace>
  <inkml:trace contextRef="#ctx0" brushRef="#br3" timeOffset="493192.7749">5894 11153 625,'0'0'100,"0"0"67,0 0-29,0 0-74,0 0 18,0 0-23,70 82-16,-67-65-19,-3-7-9,0-3 22,0-4 5,0-3 26,0 0 14,0 0-2,0-7 14,6-15-64,7-6-19,5-5-8,12-3-3,3 7-1,-4 9-27,-3 10-27,-13 10-32,-10 0-4,-3 3-74,0 11-165,-10 1-436</inkml:trace>
  <inkml:trace contextRef="#ctx0" brushRef="#br3" timeOffset="494685.1602">6823 11064 395,'0'0'316,"0"0"-182,0 0 58,0 0-84,0 0-3,0 0-51,0-34 20,-3 32-27,-10-1-36,-3 3-3,0 0 3,-6 0-10,4 2 11,0 4-12,7 1 5,9 0-3,2-1 0,0 1-2,0 3 0,0 0 1,7 3 2,8-3-2,2-3 2,5 0 2,3-1-4,2 3 2,-3-1-2,-6 0 0,-5 4-2,-8-1-2,-5-2 3,0 0 8,0-5 1,0 3 19,0-5-4,-2 2 11,-7-4-3,-4 0-14,-6 0-6,2 0-12,-2 0-14,8 0-48,9-10-41,2-1-120,10-9-266</inkml:trace>
  <inkml:trace contextRef="#ctx0" brushRef="#br3" timeOffset="494905.1166">7005 11014 1027,'0'0'107,"0"0"127,0 0-108,0 0-97,0 0-17,0 0 44,21 50-20,-19-24-22,-2-2-14,0-2 0,0-5-65,0-5-79,0-5-119,-6-7-199</inkml:trace>
  <inkml:trace contextRef="#ctx0" brushRef="#br3" timeOffset="495123.6276">6896 10868 1073,'0'0'174,"0"0"54,0 0-69,0 0-124,0 0-35,0 0-28,3 12 7,23 10-78,9 4-96,7-6-151,4 0-584</inkml:trace>
  <inkml:trace contextRef="#ctx0" brushRef="#br3" timeOffset="495451.6469">7418 11047 760,'0'0'246,"0"0"-78,0 0 43,0 0-101,0 0-39,0 0-9,-32-39-29,15 39-18,-4 0-7,2 10-1,1 7-7,5 1-1,7-1 0,5 0-1,1-1 1,0-2-2,7-2-8,13-2-6,1-7-4,3-3-26,-2 0-8,-2-10 5,-4-10 18,-4-8 31,-3-9 1,-9-5 7,0-6 25,0 0 12,0 8 35,0 14 4,-5 12-7,5 11-7,0 3-53,0 17-16,0 12-3,11 10 3,-2 8 10,-3-2-10,1-1-2,-4-7-39,-3-2-108,0-3-91,-7-11-288</inkml:trace>
  <inkml:trace contextRef="#ctx0" brushRef="#br3" timeOffset="496514.5353">8188 10829 704,'0'0'143,"0"0"40,0 0 6,0 0-76,0 0-54,0 0-27,-6-7-16,6 7-13,-3 20 2,-1 1 12,4 4 7,-1-4-13,1-2 10,0-3-5,0-3-8,0-6-1,0-4-4,0-2-2,0-1 2,0 0 1,0 0 5,1-11 10,9-8-11,-4-8-8,4 1 0,1 2 6,1 5-6,4 3 2,-4 6-4,-2 7 0,1 3-3,-2 0-3,4 9 0,-5 8 8,1 5 3,1-1-3,-4-1 2,-1 0 3,-1-7 0,-1-4-5,-3-5 2,3-4-2,-3 0 0,3 0 1,4 0 1,0-9 7,6-12-9,0-6-1,-4-1 1,1 4 0,1 4 0,-2 6 1,-1 5-1,-4 6 6,1 3-2,-3 0-4,4 10 6,2 13-3,-5 4 18,-1 2-16,-2-2 2,0 2-7,0-6 0,0-3-43,4-4-42,3-7-57,5-7-172,6-2-194</inkml:trace>
  <inkml:trace contextRef="#ctx0" brushRef="#br3" timeOffset="496892.059">8643 10816 672,'0'0'121,"0"0"69,0 0-76,0 0-47,0 0-21,0 0-16,-62 17-1,58-1-1,1 0 1,3 1-11,0 2 3,0-6-13,0 1-5,9-3-2,6-6 0,-3-1 0,1-4 2,-2 0 5,-2-6-1,1-8 1,-7-6 5,3-3 4,-4 3-7,2 4 4,-4 3 2,3 6 14,-2 0 14,1 7-20,-2 0-10,0 0-14,4 7-23,7 7 20,-6 4-3,5 1-33,-4-5-28,2 1-103,-2-6-128,-1-8-277</inkml:trace>
  <inkml:trace contextRef="#ctx0" brushRef="#br3" timeOffset="497112.4592">8643 10816 592</inkml:trace>
  <inkml:trace contextRef="#ctx0" brushRef="#br3" timeOffset="497330.4751">8643 10816 592,'91'-17'141,"-85"17"-14,4 4-4,-1 12-33,0 4-12,-2-4-16,1 1-29,-6-1 0,-2-5-24,0-5 3,0-2-10,0-2-1,0-2 2,4 0 5,2 0 1,4-9-9,5-4-16,6-1-6,-3 2-24,3 2-18,-2-4 1,-7 4-21,-1-6 5,-1-1-11,-7 0 4,0 0 86,-3 2 28,0 5 90,0 3 19,0 4-16,0 2 25,0 1-43,0 0-49,0 0-22,0 4-27,0 13 18,0 5 25,0 2-7,6-4-11,-3 3-8,0-4-18,0-2-2,-2-1-2,-1-5-20,1-1-67,5-5-46,1-5-180,5 0-191</inkml:trace>
  <inkml:trace contextRef="#ctx0" brushRef="#br3" timeOffset="497640.8595">9081 10732 587,'0'0'279,"0"0"-136,0 0 33,0 0-71,0 0-56,0 0-24,0-2 25,0 7 12,0 4-15,-3 4-1,-7 3-19,-2 0-7,0-2-6,3-1-8,0 0-1,3-6-4,1 0 1,5-4-1,0-3-1,0 0 0,0 3 0,0 1 0,0 1 0,8 2 2,1 0-1,4 3-2,4-3-20,2-4-79,-4-1-57,9-2-181,-4 0-277</inkml:trace>
  <inkml:trace contextRef="#ctx0" brushRef="#br3" timeOffset="497866.585">9241 10789 756,'0'0'192,"0"0"-4,0 0-58,0 0-93,0 0-34,0 0 57,9 44 8,-3-24-12,1-2-2,2-4-14,-8 2-13,2-6-5,-3-2-10,0 1-5,0-6-7,-10-3-7,0 0-82,0-3-92,8-16-166,2-10-284</inkml:trace>
  <inkml:trace contextRef="#ctx0" brushRef="#br3" timeOffset="498081.4353">9241 10789 792,'100'-66'201,"-78"56"-10,-1 1-43,-6 3-62,-7 4-54,-3 0-32,-5 2-10,0 0-134,0 0-192,0 0-300</inkml:trace>
  <inkml:trace contextRef="#ctx0" brushRef="#br3" timeOffset="499274.5006">10042 10624 645,'0'0'118,"0"0"7,0 0 2,0 0-57,0 0 2,0 0 12,13-17-19,-16 11-15,-13 6-30,-7 0-4,4 0-8,-7 3-5,6 11 0,1 2 7,6 1-9,9-4 7,1 0-1,3 0-5,0-2-1,0-6 0,9-1 1,9-4 5,0 0-1,1 0 1,2-12-3,-8-1 0,0-4 3,-3 3-5,-1-2 0,-6-1 1,3 7-3,-6 3 4,0 4 14,4 3-2,-4 0-16,3 17-7,0 8 7,1 6 20,-1 1-9,0-3 7,1 0-3,-4 0 0,0-9 18,0 0-2,0-10 2,-8-2-3,2-4 2,-4-4-2,-2 0-2,-8 0-14,4-6-1,-3-4-13,2 0-8,4 7-25,7-1-59,3 4-55,3-6-88,0-7-290</inkml:trace>
  <inkml:trace contextRef="#ctx0" brushRef="#br3" timeOffset="499620.692">10227 10638 780,'0'0'142,"0"0"-70,0 0 20,0 0-27,0 0-47,0 0 5,82 0-16,-76-4 7,-3-2 16,-1-1 8,-2-3-10,0 0 11,0 3-15,0 2 16,-2-2-6,-7 5 6,-1 2-7,-3 0-17,0 5 0,-3 11 2,3 4 2,6 2 8,4-1-18,3-1-4,0-3-6,0-5-1,7-1-1,12-5-60,3-1-34,5-5-88,-5 0-165,-3-15-446</inkml:trace>
  <inkml:trace contextRef="#ctx0" brushRef="#br3" timeOffset="500564.7774">10373 10572 53,'0'0'816,"0"0"-695,0 0 3,0 0-63,0 0-40,0 0 49,6 39-19,-1-19-7,-2-4-12,4-3-12,-4-2-4,0-5-7,0-2-1,0-4 1,0 0-7,4 0 6,-2 0 7,5-13-9,0-1 0,0-6-6,0 4 0,-4-2 3,2 3-2,-2 5 1,1 7-2,-1 3 0,0 0-1,4 6-4,-6 10 4,-1 4 0,0 0 1,0 0 0,3 0 0,5-4-4,-2 0-6,1-4-29,3-4-15,3-4-15,-3-4-14,0 0 19,1-6 10,-5-12 29,-6-7 25,-3-2 11,0-6 28,0 1 25,0 2-21,-6 6 22,0 14 7,2 4-12,-1 6-10,2 0-21,-2 0-29,-2 9 0,-3 11 0,1 0 3,3 1-3,2-1 2,4-1-5,0-4 3,0-1-4,13-4 3,0-6-12,0-1-2,4-3 8,1 0-5,-1-17-5,2-2-11,-5-8-11,-3-4 13,-2-7 13,-9-1 13,3 0 5,-3 5 4,0 9 32,0 9 10,0 11-9,0 4 5,0 1-20,0 0-27,3 6-9,0 11 9,0 9 5,0 1 1,3 0-5,-2 2 0,5-2 1,-2-7-4,5 0-13,-1-3-32,1-7-4,3-5-15,-3-5-30,0 0 19,1 0-14,-2-7 30,-5-6 45,-6 1 16,0 0 2,0 3 29,0-1 14,0 8-2,0 1-4,0 1 15,-3 0-19,0 7-27,-5 6 21,3-2 4,5 0-15,0 0-3,0-1-10,0 0-3,0-3-2,3-1-5,0-2-46,1-4-41,-4 0-95,0 0-114</inkml:trace>
  <inkml:trace contextRef="#ctx0" brushRef="#br3" timeOffset="500792.4706">10842 10271 920,'0'0'151,"0"0"-5,0 0 2,0 0-27,0 0-34,94 98 3,-68-48-12,-7 7-19,1 2-24,-11-2-17,-6-6-17,-3 2-1,-15-2-33,-18-2-120,-10-6-125,-2-7-365</inkml:trace>
  <inkml:trace contextRef="#ctx0" brushRef="#br3" timeOffset="502253.2183">643 11341 91,'0'0'28,"0"0"-24,0 0-2,0 0 3,0 0 6,0 0 65,6 0 33,-6 0-31,0-3 5,0 3-26,0 0-29,0 0-5,0 0 2,0 0-8,0 0 18,0 0 5,0 0 6,0 0 8,0 0 7,0 0-16,0 0-5,0 0-17,0 0-9,0 0-4,0 0-8,-3 0-2,0-1-11,0-1 4,-5 2-11,8 0-21,-2 0-62,2 0-27,0-7 40,0 3-78,13-2-204</inkml:trace>
  <inkml:trace contextRef="#ctx0" brushRef="#br3" timeOffset="502634.6723">673 11279 125,'0'0'0,"0"0"-47,0 0 47,0 0 11,0 0-3,0 0-8,6 0 0,-3 0 2,0 0-2</inkml:trace>
  <inkml:trace contextRef="#ctx0" brushRef="#br3" timeOffset="503354.6795">439 11503 347,'0'0'51,"0"0"-7,0 0 21,0 0 34,84-10-23,-32 0-10,9 0 13,15 1-15,6-4-44,13-2-1,10-2 18,8-5-17,8 0-12,1-2-8,-4-3-6,0-1-1,-9 1 4,-2 1 1,-2 1 0,-4 3 2,-7 2 0,-3 0 0,-7 3 3,-4 0-3,-4 2 1,-4 1-1,-2 1-4,-2 0-8,-2 3 0,-5-3-3,-4 4-10,-3-1-4,-8 3-6,-7 4 22,-11 2 12,-7-2 1,-6 3 0,-9 0 0,-2 0-3,-1 0-63,-3 0-110,0 0-204</inkml:trace>
  <inkml:trace contextRef="#ctx0" brushRef="#br3" timeOffset="504974.9771">3200 11073 48,'0'0'400,"0"0"-387,0 0 14,0 0 66,0 0-26,0 0-42,-3 0-21,3 0 6,9 0 7,10 0 62,4 0-1,12 0-39,4 0 17,13 0-18,14-9-18,8-8 12,10 0-10,13-2-10,6 0-7,-3 2-2,-9 6-2,-9 4-1,-12 2-1,-6 0 1,-2-3 0,3 0 0,-2-1 0,-2 1 1,3 2-1,-4-1 1,1 0 2,3 4-3,-4 0 1,-2 0 0,-3-2-2,-3 0 2,3-5 0,2 0-1,0 1 1,1-1-3,0 0 2,-6 3-2,-1 0 2,-3 0-2,1 4 2,3-3 2,2-1 1,4-3-4,5 4 2,1-5 0,2 3 1,2 0 2,-1-3-2,2 3-2,-1 1 1,-5 1-2,-5-1 1,-4 3 0,-5 2 0,3-3 0,0 2 0,7-3 0,2 3-2,3-4 2,3 4 0,0-4-3,2-3 3,1 1-15,-3-2 3,-3-2-11,-6 3 4,-1 0 0,-9 5 11,-2-2 5,-1 0 0,4 0 3,2-3 5,4-3-5,0 0-6,4 0 6,6-1-1,-1 2-3,2 2 3,-5 0 2,-2 0-1,0 1 0,-1-2 0,3-3 0,2 2 0,8 0 1,1 0-2,6-2 2,-1 2-2,-5 4 1,-4 2 0,-11 3 2,-8-2-2,0 0-1,0 1 1,7-2 8,2-1-1,2 2-6,10-2-1,-5 0 3,-3 1-7,0-1 6,-7 0-5,-1 1 5,-1-2-2,6-1 0,2-2 5,-3 2-5,1-2 0,-4 2 0,-3 0-2,-6 6-4,-4-1 6,-2-1 0,0 2 2,-1 1 2,-3 2 5,-3 0-3,-7 0 13,3 0-6,4 0 8,3 0-7,6 0-5,6 0 27,5 0-20,-1 0 2,3 0-10,0 0-1,-4 0 1,1 0-2,-5-4-4,-5-2-1,-8 1-1,-11 0 0,-9 2-1,-8-1-11,-6 2-11,0-6-77,-12 2-290</inkml:trace>
  <inkml:trace contextRef="#ctx0" brushRef="#br3" timeOffset="505695.0578">227 11671 257,'0'0'109,"0"0"-85,0 0-5,0 0 0,0 0 7,0 0-7,64 0-19,-46 0-3,0 0 0,3 0-1,-2 0 2,-1 0-31,-3-6-72</inkml:trace>
  <inkml:trace contextRef="#ctx0" brushRef="#br3" timeOffset="506483.1756">415 11618 472,'0'0'84,"0"0"-23,0 0 78,0 0-25,0 0-62,0 0-10,0-3-15,0 3-13,0 14-5,12 8 22,3 11 20,4 1-1,4 5-32,-1 4 7,8 3-1,-2 8-7,1 2 15,1 3-17,-1 4-3,-2 2 0,-3 2-12,-6-1 5,1 4 4,-2-4 4,-1-1-2,-4-6-3,0-2-5,-3-4 5,0 2-4,0-1-1,1 2-1,-1 0 0,0-6 6,0-1-8,0-1 0,-3 0 5,6 2-2,-3-3-3,3-2 9,1-6-6,-1-5 0,-3-4-2,0-1 2,0 1 0,0 3 0,0 3 1,-4 4 2,5 3-1,-4 3 8,1-3-5,2 3 4,-1-6-12,2 0 5,-4-8-5,3-1 0,-4-8 4,2 2-5,0 2 2,-1-1 0,-1 4-1,-2 1 2,3-2-3,1-2 1,-1-2 0,3 2-2,-5-3 5,3-2-2,-3 8-1,-1-1 1,0 12-3,-3 2 4,0 9-1,0 5 1,0 4-2,3 3 3,3-2-3,0 2 1,3-5-1,1 7 0,-5-4 0,0 5 1,2-3 2,0-3-2,-1-1 0,0-11 1,0-6-2,-1-7 0,-1-6 1,-1-6-1,-3-8 0,0-6-9,0-7-51,0-6-114,-7-33-156</inkml:trace>
  <inkml:trace contextRef="#ctx0" brushRef="#br3" timeOffset="508237.1333">967 12557 396,'0'0'89,"0"0"-76,0 0 29,0 0 28,0 0-42,-81 39 5,74-35 0,4-4-3,3 0 22,-3 0 22,3 3-15,0-3-7,0 0-11,0 0-3,0 0-18,0 4-7,3-2-5,21 1 18,19 0 21,14-3-8,22 0-15,26-15 5,21-5-5,19-3-23,6-1 0,-1 5-1,-10 2-2,-13 1 2,-12 2 0,-9-2 5,-11 3-5,-4-3 2,-11-1-2,3 0 0,-7 4 6,-4-1-2,-4 4 4,-2 0 8,-9 5-3,2 4-12,-4-2 2,2 0 6,1-4-2,3 0 0,5-6-6,-5 0 12,0-4-13,-1 5 5,-12-1-6,-2 6 2,-9 2 1,-4 3-2,-9 2 0,-9 0-1,-3 0 1,-2 0 0,-2 0 0,-1 0 10,-4 0 6,-1 0 16,-2 0 2,4 0 1,-4 0 8,0 0 6,0 0 3,0 0 8,0 0-1,0 0 2,0 0-19,0 0-12,0 0-1,0 2-11,0 0 1,0-2 0,-4 3-13,4 3 0,0-2-6,0 1 12,0 0-1,0-3-10,0-2 3,0 3-2,0-3 1,0 0 5,0 0-3,0 0-5,0 0 0,0 0 0,0 0 0,0 0 0,0-5 0,-2 2 0,-1 1 0,3 2 0,0 0 0,0 0 0,0 0 0,0-3-30,3 3-24,22 0-1,20 0 20,31 0 26,18 0-11,18 0-15,9 0 9,10 0 0,2 0-2,4 0 0,2-15-22,-2-6-2,2-5 31,-5-4 1,-5 4 7,-3 2-3,-15 1-10,-11 4 11,-8 6 3,-15 2 8,-2 2 2,-3 2 2,4-3 1,4-3-1,4-1 1,-2-1-3,1 1 5,-11 4 0,-8 8-3,-15 2 0,-19 0 0,-11 0 7,-5 0 16,-9 2 8,-5-2 14,0 0 18,0 0 26,0 0-18,0 0-11,0 0-11,0 0-5,0 0-18,0 0-15,0 0 9,0 0-5,0 0-12,0 0-1,0 0-2,0 0 1,0 0-2,0 0 3,0 0-2,0 0 0,0 0-3,-2-2 2,-7-1-4,-2 3-4,10 0 6,1 0-11,0 0 0,0 0-14,21-3-14,28-2 9,29-1 15,32-9-15,20 0-30,10-5-23,2 0 17,7 0 20,4-2 9,7-5 17,4-3-17,3 0-15,-4-8 27,-2-3 5,-5-5-22,-3-1-25,3 2 23,-7-1 17,8 2 20,-8 7-1,-13 2-1,-9 7-5,-20 2-3,-13 4 15,-20 5-13,-6 3 0,-12 1-8,0 0 2,-7 3 11,-1-2 2,1-3-13,-4 3-33,-5 1-49,-8 0 23,-9 3-8,-20-1-77</inkml:trace>
  <inkml:trace contextRef="#ctx0" brushRef="#br3" timeOffset="509063.1834">10169 10232 3,'0'0'362,"0"0"-323,84-1 35,-34 1 34,8 0-39,10 1-20,13 2-32,0-3-13,0 0-4,-2 0-7,-8 0-10,-13 0 10,-13 4 7,-12-2 0,-10 1 5,-6 2 0,-2-3 1,-1 4 8,2 2 0,3 8-4,-1 7 4,0 6-9,-2 7 5,-7 8-4,-3-1-4,-5 6 6,-1 5-7,0 8 0,-7 4 5,-9 4-2,1-1-3,0-4 6,6-8-7,3-2 16,3-4 66,0-2-51,-4-6 6,1 1-20,3-5 5,3 4-10,0-7-3,0 0 18,0-2-20,-8-2-5,3 1 12,1-3-9,2 3-1,2 0-2,0-4-2,0-2 3,0 0-2,0-5 1,0-1 5,0 2-2,0-3-4,-8-1-1,2 1-15,-3 1 0,-3 1-15,1 2 9,1-2 21,-6 2-5,3-5-2,-1-5-68,2-4-87,2-10-103</inkml:trace>
  <inkml:trace contextRef="#ctx0" brushRef="#br3" timeOffset="509903.9948">4436 9927 343,'0'0'33,"0"0"-1,0 0 7,0 0-20,0 0-19,0 0-5,-4 0-27,4 0-8,0 1-7,0 1-51</inkml:trace>
  <inkml:trace contextRef="#ctx0" brushRef="#br3" timeOffset="510307.6401">4436 9927 237,'-52'50'57,"52"-50"-31,0 0 26,0 0-1,0 0-34,0 0-17,0 0-64,0 1-1,0 1 11,0-2 4,0 0-25,3 0 13,0 0 23,-3 0 39,0 0 3,0 0 62,0 0-11,0 0 9,0 0-4,0 0-13,0 0-24,0 0-13,2 0-9,1 0-1,-3 0 1,2 0 2,2 0-2,-4 0-8,0 0 3,0 0 1,0 0-2,0 0-11,0 0-17,0 0-22,0-2-129</inkml:trace>
  <inkml:trace contextRef="#ctx0" brushRef="#br3" timeOffset="511342.8526">4086 10559 394,'0'0'0,"-160"0"-96,79 0 96,7 0 78,6 0-48,12 0 36,3 0-3,11 0-51,4 0-10,0 0-2,2 6-51,-11 1-39,0 3 13,-11 2 77,-5-2 0,-1 0-1,4 0 1,2-3 0,0-1-16,5-5-198</inkml:trace>
  <inkml:trace contextRef="#ctx0" brushRef="#br3" timeOffset="511547.3429">2069 10696 94,'0'0'0</inkml:trace>
  <inkml:trace contextRef="#ctx0" brushRef="#br3" timeOffset="512834.5299">1471 10774 460,'-85'19'68,"12"-2"-37,5-5 20,18-1-16,4-1-7,4 0-19,0 2-6,-13 11-6,-9 3-9,-3 4 8,-3 4 4,10-4 8,4-5-8,9-4 7,1-2-7,1-2 9,2-3-6,3-1 13,0 4 8,10-3 21,0 3-23,3 3-21,0 1 6,0 2-5,2 0 1,7 0-2,0-1-1,9-1 2,-4 5-1,5-2-1,-7 2 0,-4 5 8,-6 0 0,8 6 25,1-4-5,5 3-24,4 0 5,4-2 2,3-2-3,0 0 2,3-1-4,18 5 3,-2 1 10,5-1-9,-9 0-8,1 8 0,-10-4 1,-4 5 1,-1-2-3,-1-5 1,2-3 0,2-2-2,1-4 1,5 1-2,2-2 3,0 0-2,0 0 3,0-2-1,4 1-3,-2-5 2,-1-2-1,2 0 0,0 0 2,0-1-4,4 1 2,4 4-1,5-1-7,2 0 7,3-4 1,5-2 0,-2-3 2,-3-1-4,-1-4-5,3-1-6,-2-3 3,3-1 3,7-1 7,-1-3 0,4 0-2,9 0 0,-4 0 1,9-3-1,-2-6-1,0 4-6,3 2-13,-3 1 4,-1 2 17,-2 0 1,-4 0-4,1 0 2,-3 0-8,2 0-16,6 0-1,1-11 26,6-2-4,6-3 5,-3 5 3,1-2 8,0 0 27,1 1-5,-1 0-18,-2 3 11,-6-1-15,-1 0-3,2-3 0,5-4-3,7 0 6,6-5-11,0 2-1,-4 0 1,-1 3 8,-2 2-7,-5 1 6,5 2-7,-1-5 0,-5 0-2,1-2-5,-1-1-21,-5 1 11,-6 2 1,0 5 6,-7-1-5,-2 8 13,0-3-4,-4 5 5,0 0 1,4 0-17,-1 0-8,4-1-16,0 0-21,2 2 33,3 2 17,-5 0-16,2 0-80,-5 0-54,-1 0 2,-2 0 135,2 0 25,1-1 146,1-5-6,6-2-78,-7 2-62,-1-2-4,1 0-27,-5 1 10,2 2-3,-5 0 13,-2 0 11,0-2 9,0-3 46,3 0-8,2 0-17,-2-1-7,-3-1-20,0 5-1,-2-3-2,-3 6 4,2-1-4,0 0-31,-2 3-8,-1-1 27,-3 3 1,-9-2 11,1-1 11,-2 1 17,-4 2 5,-4-3-19,-3-1-11,-4 1 6,1-2-3,-3 0 5,0-2-11,0 2-25,-3-6-41,-11 0-158</inkml:trace>
  <inkml:trace contextRef="#ctx0" brushRef="#br3" timeOffset="514486.0803">10055 10076 293,'0'0'66,"0"0"-66,0 0 0,0 0 20,0 0 36,0 0 40,-58-39-55,42 33-4,-1-2 0,-2 5-23,-7 0-14,-4 2-3,-5-1-11,-4 2-19,-4 0 8,1 0-19,4 0-28,12 0 72,8 0 16,8-3-6,2-1-7,-2 0-3,-3 0-7,-4-1 5,-7-2 4,-10 3 23,-8 2 8,-7 1 27,-5-1-34,-11 2-15,6-1-6,4-3 7,6 0-8,4 2 2,-4-1-5,-1 0 2,3-2 5,1 0-6,4-2-1,0 2-1,-11-3-3,-5 1-1,-5-3-8,0-2 12,1 2 2,6-4 7,4 7-8,-6 0-1,7 4-16,5 0 14,13 3 2,4 0 8,9 0-4,-5 0-2,-2 6-2,1 1 0,-2 0 0,-2 3 0,0-1 0,-4 1-8,-5 2 1,-5 0-5,6 1 11,2-6-2,10 2 6,6-5-3,2 0 1,-2 1-1,0 2 0,1-1 0,5 2-4,-6 1 4,4 2 0,0 1-5,-5-1-27,-3 2 10,-6 4-2,-7 0 2,1-2 16,-1 1 6,7-5 4,9-2-2,-5 2-2,6-3-1,-3 0-1,7 1 0,-3-2 1,-1 3-2,-2 0-7,-5 4-17,-1-4 6,-2 3 16,0-4 5,2 1 1,-2 1-1,0-5-4,2 3 3,0-1-1,5-2 2,-1 1-3,11-1-4,1-2-4,-3 3-27,2-1-42,-1 3-47,-4 1-44</inkml:trace>
  <inkml:trace contextRef="#ctx0" brushRef="#br3" timeOffset="515654.9389">6546 11057 50,'0'0'57,"-11"79"0,8-39 18,3-4-33,0 1 8,6 6 14,9-5-19,6 7 7,1-1-15,2 1-15,2-3-19,4 2 3,8 1-5,4-5 18,7-7 8,2-5-20,4-9-6,3-4 4,-1-1-2,1-4-2,0 0-2,-3-3 1,0-1-9,1-3-3,-1-3-20,0 5-84,-7-3 43,1 2 25,-5-4 23,3 0-47,2 0 33,-1 0 39,-2-11 13,-1-5 2,1-4 20,-5-1-26,9-4 1,-2 6-10,2-1-2,1 3-21,-9 4-162</inkml:trace>
  <inkml:trace contextRef="#ctx0" brushRef="#br3" timeOffset="516269.1299">9045 10109 67,'0'0'46,"0"0"20,0 0 0,0 0 6,0 0 7,0 0 0,4-33-26,9 29-19,9-1-16,10-2-5,14 3 2,8-2-2,6-1-7,8 4-6,0-1-6,4 4-4,10 0 10,4 0 0,13 0-9,-5 0-54,3 1-158</inkml:trace>
  <inkml:trace contextRef="#ctx0" brushRef="#br0" timeOffset="562498.9658">779 8497 844,'0'0'181,"0"0"-164,0 0 103,0 0 72,0 0-122,0 0-42,0 0-7,-15 0 7,15 10 29,0 9 3,3 2-18,6 6 6,0 2-4,3 4-21,0-1-5,1-2-6,-1-4-2,-1-1-8,-2-6-2,1 0 0,-4-5-1,-3-1-27,0-6-49,0 0-69,-3-7-49,0 0-99,5-12-43,-1-13-152</inkml:trace>
  <inkml:trace contextRef="#ctx0" brushRef="#br0" timeOffset="562743.1508">897 8615 614,'0'0'214,"0"0"-60,0 0 49,0 0-31,0-72-42,0 69-10,0 3-23,0 0-43,0 0-28,3 0-20,10 7 4,8 6-5,3 1 2,0-2-4,1 5-1,-4-7-2,-3 3-5,-3-7-20,1 5-64,-2-8-80,2-3-59,-1 0-68,0-10-156</inkml:trace>
  <inkml:trace contextRef="#ctx0" brushRef="#br0" timeOffset="562976.8148">1216 8448 835,'0'0'281,"0"0"-186,0 0 147,0 0-70,0 0-80,0 0-36,-18-34-21,18 50-20,0 10-1,0 3 7,0 0-10,0 2-9,0-4-4,0-3 0,0 0-45,0-8-64,0-6-95,0-10-131,6 0-242</inkml:trace>
  <inkml:trace contextRef="#ctx0" brushRef="#br0" timeOffset="563233.2401">1435 8361 829,'0'0'202,"0"0"-136,0 0 159,0 0-103,0 0-73,0 0-11,-49 7 2,39 20-26,8 2 3,2-5-10,0-4-4,2-3 0,16-8-3,1-6-4,3-3 4,-2 0 0,-4 0 7,-4-7-7,-3-5 13,-9-8 22,0 1 6,0-6-3,-12 1-17,-3 5-16,-4 3-5,5 6-10,1 4-47,4 5-65,3-2-99,3 0-203</inkml:trace>
  <inkml:trace contextRef="#ctx0" brushRef="#br0" timeOffset="563510.3894">1614 7991 1132,'0'0'51,"0"0"126,0 0 37,0 0-125,0 0-41,0 0-17,-10 8 7,10 13-2,7 4-10,2 4-7,2 4-15,2 0 5,2 4-7,3 0-1,-6-5-2,1-4-5,1-2-32,-5-6-34,-2-5-84,-2-5-52,-5-3-153,0-4-214</inkml:trace>
  <inkml:trace contextRef="#ctx0" brushRef="#br0" timeOffset="563747.2565">1455 8276 1074,'0'0'214,"0"0"-158,0 0 151,0 0-118,0 0-57,95-60 10,-34 34-22,0 1-14,-11 3-4,-9 5-4,-18 2-22,-7 8-45,-8 0-32,-5 0-65,-3 4-169,0-3-382</inkml:trace>
  <inkml:trace contextRef="#ctx0" brushRef="#br0" timeOffset="564412.1994">2491 7741 908,'0'0'116,"0"0"49,0 0 53,0 0-97,0 0-47,0 0-25,9 3-16,5 18 29,5 4-7,2 9-13,3-1-17,-3 2-1,1-2-9,-3-2-6,-5-4-3,-5-1-3,1-4-3,-7-6 0,0-5-20,-1-1-21,-2-4-83,0-6-108,0 0-136,0-23-166</inkml:trace>
  <inkml:trace contextRef="#ctx0" brushRef="#br0" timeOffset="564667.2979">2633 7754 920,'0'0'105,"0"0"-14,-3-80 129,18 57-109,3 1-45,7 6 1,2 5-22,-1 5-19,3 6-14,-2 0 12,-3 19-5,-6 1-8,-9 6 8,-9-4-1,0 3-1,0 2-8,-18-2-8,-3-2 0,-1-2-1,5-5-29,1-3-58,10-7-71,6-6-107,0-6-161</inkml:trace>
  <inkml:trace contextRef="#ctx0" brushRef="#br0" timeOffset="564980.7124">3021 7565 844,'0'0'141,"0"0"-25,0 0 93,0 0-133,0 0-40,0 0 6,-69 66-15,58-43-5,6 5 3,5-6-14,0-5-8,22-3-3,8-11-3,3-3 3,3 0 4,-5-14-4,-4-6 7,-9-3-3,-5-4 3,-11-4 14,-2 0 2,0-2 1,-17 6-20,1 7-4,7 12-4,-3 7-28,6 1-44,6 0-82,0 1-158,0 1-160</inkml:trace>
  <inkml:trace contextRef="#ctx0" brushRef="#br0" timeOffset="565422.9794">3393 7383 184,'0'0'716,"0"0"-666,0 0 82,0 0 26,0 0-71,0 0-12,-30-9-45,3 9-15,0 7 22,3 5-6,6-2 10,6 1-21,5-1-18,7-3-2,0 3-2,7-5-3,11-1 4,12 0 2,3-2-1,2 0 0,-2 4-1,-3 0 1,-6 5 0,-3 3-1,-9-1 1,-2 3 1,-10 2 3,0-1 3,0 0 7,-17 0 9,1-4 12,-3-4-14,4-1-10,-3-7-6,2-1-4,4 0-1,3-18-22,4-2-3,5-1-31,0-1-28,3 1-6,17-1-77,6-3-82,3 0-107</inkml:trace>
  <inkml:trace contextRef="#ctx0" brushRef="#br0" timeOffset="565769.2882">3622 7294 567,'0'0'159,"0"0"-28,0 0 57,0 0-99,0 0 2,0 0-36,-40-19-6,31 22 0,0 4-12,0 2-13,6-1 3,3 1-18,0-1-6,3 1-1,15 2 0,3-1 4,7 2-2,-3 1-2,-2 3 9,-4-3-3,-7 4 15,-3-4 4,-6 1 8,-3 0 5,0-2 1,-13 1-17,-7-2-8,1-1-9,1-7-7,3-3-18,2-3-42,7-21-54,6-6-79,0-3-92,6 4-59,16 2-208</inkml:trace>
  <inkml:trace contextRef="#ctx0" brushRef="#br0" timeOffset="566003.5277">3622 7294 307,'106'-12'365,"-87"-3"-149,-2 2 48,2 2-106,-1 6-45,-4 3 2,6 2-32,0 0-14,2 9-10,-1 4-22,-6 7-6,-5 1-26,-2 2-5,-5-2 0,0-1-24,-3-2-72,0-5-102,0 0-180,0-10-378</inkml:trace>
  <inkml:trace contextRef="#ctx0" brushRef="#br0" timeOffset="566238.541">3749 7038 1187,'0'0'93,"0"0"23,0 0 93,0 0-127,0 0-76,0 0-6,-46-41-50,71 52-66,8-2-106,0-3-259</inkml:trace>
  <inkml:trace contextRef="#ctx0" brushRef="#br0" timeOffset="566541.4912">4098 6978 1151,'0'0'130,"0"0"3,0 0-17,0 0-56,0 0 18,0 0-42,43 96-13,-28-67-9,0-3-13,-6 4 3,0-10-4,-2-3 2,-1-6-2,-6-6 0,3-2-3,-3-3-7,0 0 5,0-5 5,5-17 0,1-6-19,1-3 12,-1 9-9,0 1 10,6 6-6,3 3 12,3 3 0,6 4 0,1 5 0,-1 0 0,-6 9 2,-2 11 3,-6 2 13,-6 2-11,-4-1 23,0-3-1,-14 0-4,-8-1 6,-6 0-14,-5-2-15,0-1-2,-3-5-24,6-4-58,8-7-73,6 0-89,8-24-231</inkml:trace>
  <inkml:trace contextRef="#ctx0" brushRef="#br0" timeOffset="566774.4794">4293 6868 1135,'0'0'73,"0"0"156,0 0-60,0 0-89,0 0-8,0 0-9,97 35-18,-79-7-15,-3 5-16,-2 3-7,-5 1-7,-5 3 0,0-4-11,0-3-59,3-5-97,10-12-123,5-11-261</inkml:trace>
  <inkml:trace contextRef="#ctx0" brushRef="#br0" timeOffset="567126.8714">4754 6912 1047,'0'0'80,"0"0"24,0 0 28,0 0-95,0 0 11,0 0-24,76-17-22,-64 14 4,-6-3-5,-2-5 0,0-1 9,-4-2-6,0 1 7,0-1 7,-11 5-8,-1 3 6,-7 2-1,-6 4-12,-2 0 2,-3 10 4,0 9 15,2 2 16,8 4-18,4 0 8,13-1-6,3-1 2,0-1 1,0 1-13,9-4 4,7 1-6,8-6-11,4-3 4,8-3-5,-3-7 0,0-1-59,-2 0-91,-4-14-78,-1-9-256</inkml:trace>
  <inkml:trace contextRef="#ctx0" brushRef="#br0" timeOffset="567359.001">5157 6869 905,'0'0'185,"0"0"-126,0 0 82,0 0-48,0 0-1,0 0-41,33-1-40,-33 2-11,0 8-41,0 2-189,-16 3-434</inkml:trace>
  <inkml:trace contextRef="#ctx0" brushRef="#br0" timeOffset="567575.4851">5194 7009 1268,'0'0'0,"0"0"-1,0 0-141,0 0-704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9-09T04:56:42.35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1F497D"/>
    </inkml:brush>
    <inkml:brush xml:id="br2">
      <inkml:brushProperty name="width" value="0.05292" units="cm"/>
      <inkml:brushProperty name="height" value="0.05292" units="cm"/>
    </inkml:brush>
  </inkml:definitions>
  <inkml:trace contextRef="#ctx0" brushRef="#br0">4250 1727 495,'0'0'30,"0"0"51,0 0 60,0 0-117,0 0 61,0 0 4,0-18-39,0 16 6,0 2 15,0 0 6,0 0 2,0 0-14,0 0-7,0 0-24,0 0-20,0 0 0,0 0-11,0 5-2,0 12 3,0 3 10,0 4 11,0 5 0,0 4-15,0 4 6,0 7-4,0 1 2,0-3 3,0-3-1,0-9-5,-3-10-5,3-6-1,0-7-2,-3-2-1,3-4 6,0-1-1,0 0-2,0 0 13,0 0 3,0 0-14,0-8-7,0-7-103,0-3-122,-3-3-213</inkml:trace>
  <inkml:trace contextRef="#ctx0" brushRef="#br0" timeOffset="606.1012">4267 1752 643,'0'0'36,"0"0"98,0 0-20,0 0-33,0 0-35,0 0 3,0-14 37,4 7-17,2-2-31,-3 1 6,7-1-4,1 0-5,5-4-29,8 1 17,2-1-22,4 2 2,2 3-3,-2 4 2,-3 1 0,-5 3-2,-3 0-3,-5 0 1,-5 14-9,-2 9 0,-7 7 2,0 4 9,-4-1 4,-11 2-4,-6-3-4,-4-3 4,1-2 0,3-3-1,-3-7-7,6-5 3,0-3-2,6-6 5,4-3 3,3 0-1,-1 0 12,6 0-1,-3 0 11,3 0 13,0 0-7,0-1 2,0-1-16,0 2-1,0 0-13,3 0-5,12 2-6,6 11 9,1 4 2,5 2 0,-6 2-7,3 0-12,-5 0-42,-1-4-96,6-7-131,-3-10-262</inkml:trace>
  <inkml:trace contextRef="#ctx0" brushRef="#br0" timeOffset="1056.0307">4732 1930 575,'0'0'36,"0"0"12,0 0 41,0 0 14,0 0-54,0 0-4,87 17 4,-73-17-3,-5 0-3,0 0 6,3-8-9,-6-3-8,0 1 2,-6 1-9,0-2-1,0 1 8,0 2-10,-3 0 7,-6 3-6,2 2-12,-4 3 11,-1 0-9,-4 0-11,-5 10 8,3 5-2,2 4-6,5 0 0,2 0-2,6-1 3,3 1-2,0-1-1,0-2 0,9 1 2,5-5-1,8 1-1,2-4-39,4-4-76,2-5-79,1 0-48,-4-8-299</inkml:trace>
  <inkml:trace contextRef="#ctx0" brushRef="#br0" timeOffset="1475.5267">4988 1880 582,'0'0'289,"0"0"-213,0 0 58,0 0-8,0 0-51,0 0-58,8-33-6,1 41-9,1 8 9,-1 2 1,0 3-7,0 2-2,-3-5-2,-4-2 8,5-5-9,-7-4 0,0-3 6,0-3-6,0-1 0,0 0 0,0 0 14,3-14 8,-3-9-15,3-8-7,0 1 7,4 2-2,-1 8-2,2 6 15,-2 5 1,0 4-12,-2 3 0,5 2-7,-1 0-7,8 14 7,-2 6 0,0 3 2,0-2-2,-5 1-1,1 0 0,-1-2 1,0-3-48,-5-2-65,7-2-128,-2-8-102</inkml:trace>
  <inkml:trace contextRef="#ctx0" brushRef="#br0" timeOffset="1955.7035">5470 1858 544,'0'0'121,"0"0"-7,0 0 66,0 0-45,0 0-23,0 0-37,2-39-16,-7 38-28,-2 1-11,-4 0-1,-1 0-18,-7 3 8,-2 7-6,6 7-2,-1 2-2,8 3-5,1 1 6,7-2 0,0-4-6,4 0-3,12-6-23,4-2-22,7-7 6,-5-2 2,1 0 11,-1-6 13,-9-10 14,-2-4 8,-8-2 11,0-5 1,-3 7 27,0 4 8,0 6 3,0 5 3,0 2-11,0 3-6,0 0-31,0 0-5,6 0-12,1 11-11,2 6 20,2 5 2,2-2-17,2 3-49,-1-4-76,8-4-92,-3-10-148</inkml:trace>
  <inkml:trace contextRef="#ctx0" brushRef="#br0" timeOffset="2570.998">5736 1780 734,'0'0'190,"0"0"-119,0 0 69,0 0-49,0 0-91,0 0 0,4 9 0,2 12 1,3 4 14,0 1-13,-2-1 12,-5-1-10,7-6-3,-6-4 2,0-5-3,0-4 2,-3-2-2,0-3 1,2 0 11,2-8 20,0-12 5,2-5-36,0 0-1,0 1 2,-2 8 0,4 3-2,-6 8 10,2 1 5,2 3-4,-3 1-5,6 0-6,1 0-20,4 9 18,1 6 1,-2 5-3,-2-1-2,-1 1 6,-4-8 3,0-2-3,0-5 3,-3-3-3,1-2 6,-1 0-5,0 0 12,5-12 7,1-8 1,4-9-20,0 0 2,4 3 0,-2 8-3,-2 7 2,-9 6 0,-1 5 0,4 0-2,-1 0 0,7 6-15,-1 9 15,0 5 2,-3 4-1,0 0 3,-3 2-3,1-4-1,0 0-2,3-5-103,-1-2-47,4-10-132,2-5-290</inkml:trace>
  <inkml:trace contextRef="#ctx0" brushRef="#br0" timeOffset="2932.1183">6334 1814 635,'0'0'174,"0"0"-166,0 0 4,0 0-11,0 0 43,0 0-22,31 12-2,-16-11 5,3-1-12,-2 0 17,-2 0-7,-4-11-6,-7 0 6,0-2-4,-3 1 14,0 3 0,0 1 7,0 3 10,-13 3-31,-4 2 4,-8 0-12,-2 2-7,-1 13 11,4 4 2,6 3-6,4-1 13,7 1-5,7-2 9,0-1-13,6 1-5,21-3-1,6-2-9,5-4-9,5-4-103,-2-7-136,-1 0-370</inkml:trace>
  <inkml:trace contextRef="#ctx0" brushRef="#br0" timeOffset="4251.4771">6924 1548 385,'0'0'332,"0"0"-211,0 0 24,0 0 1,0 0-21,0 0-28,0-8-19,0 8-33,0 0 5,0 0-10,0 0-17,-4 3-15,-14 21-3,-9 10 1,-4 14 8,-2 5-6,6 1 3,5 3-9,10-3 4,9-1-5,3-2-1,0-5 0,21-7-3,13-6-42,11-10-70,7-14-125,-1-9-319</inkml:trace>
  <inkml:trace contextRef="#ctx0" brushRef="#br0" timeOffset="4971.4699">7363 1677 833,'0'0'47,"0"0"94,0 0-41,0 0-25,0 0-52,0 0-16,12-8-3,12 8 7,4 0 4,4 4-3,2 2-1,-3 0-10,2-3 9,-1-1-3,-2-2-6,-1 0 2,-2-2 7,-8-9-9,-7-4 5,-4-2 1,-1-5 2,-4-7-9,-3 2-1,0-1 1,0 6-1,-11 5 1,-5 2 0,-3 3 3,-4 2 10,-5 3-6,-2 2-7,0 5 14,2 0-8,1 0 15,8 0 1,2 7-9,-2 2 4,4 2-3,-3 6-12,3 3 6,2 5 6,0 6-10,5 2 11,2 4-6,3-1 5,3 0 0,0 2-11,0-1 17,0-1-14,3 4 6,7 1-1,-3 1-7,3-2 9,-4-2-12,1-6 3,-1-2 0,-3-6-3,0-6 0,-3-4 0,0-5 3,0-4-4,0-2 0,0-1-30,0-2-75,-12 0-163,5-22-352</inkml:trace>
  <inkml:trace contextRef="#ctx0" brushRef="#br0" timeOffset="5885.9189">7994 1284 524,'0'0'89,"0"0"101,0 0-53,0 0-34,0 0-33,0 0 6,0-5-2,0 3 13,0 2-30,0 0 3,0-1-3,0 1-9,0-4 6,3 4-12,-3-1-8,0-1-7,0 2-11,0 0 3,0 0-8,0 0 9,0 0-4,0 0 2,3 0 2,-3 0-6,3-2-9,-3 2-1,0 0-4,0 0 1,0 0 2,0 0 0,0 0-3,0 0 0,0 0 3,0 0-2,0 0 0,0 0 0,3 0 4,-3 0-5,0 0 0,0 0-1,0 0 6,0 0-9,3 0 4,-3 0 0,0 0 0,0 0 3,0 0-1,0 0-2,0 0 1,0 0-1,0 0 0,0 0 1,0 0-1,0 0-3,0 0-3,0 0-13,0 0-32,0 0-4,-6 0-61,-3 4-79,-6 5-69,0 0-74</inkml:trace>
  <inkml:trace contextRef="#ctx0" brushRef="#br0" timeOffset="6561.7221">7941 1238 561,'0'0'192,"0"0"-26,0 0 11,0 0-26,0 0-44,0 0-28,0 0-15,0 0 11,0 0-25,0 0-25,0 0-2,0 0-14,7 0-5,12 6 1,8 11 9,7 6-5,5 6 3,4 4-11,-1 9 7,-3 11-5,-6 12 1,-5 6-1,-10 6 0,-12-5-1,-6-6-2,0-6 1,-16-3-4,-11-7 3,-3-4-2,-9-5-15,-3 0-125,-2-9-120,5-13-486</inkml:trace>
  <inkml:trace contextRef="#ctx0" brushRef="#br1" timeOffset="28044.4345">6016 3566 147,'0'0'176,"0"0"-124,0 0 53,0 0-30,0 0-17,0 0 0,0 0 11,0-3 11,0 3-23,0 0-12,0 0 3,0 0 6,0 0-11,0 0 11,0 0-5,0 0 0,0-1-6,0 1-11,0 0-6,0 0-6,0 0-12,0 0-1,0 0-3,0 0-4,0 0 1,0 6 0,3 3-1,0 1 0,-1-1 3,5 0 2,-1-2 3,4-3-2,-3 1 7,3 2-8,6-1 8,0-2 7,7 0 2,-4-3-12,4-1 3,2 0-11,2 0 6,3-5-2,-2-4 0,-1-4-5,-2 1 1,-1-4 6,-3-2 11,-4-1-11,-1-1 0,0 3 9,-8 3-10,-2-3 10,-3-2-13,1 1 3,-4-1 2,0 2-9,0 3 0,-7-1 4,-6 4 0,3-1-2,-3 2-3,-2 0 2,-3 2-2,-1-1-4,-1 4 0,1 1-1,4 2 6,0 2 2,3-1 0,-1 1-2,-1 0 0,4 0 5,-2 0-3,0 0 0,-3 3-1,3 6 1,-4 0-1,-1 2 1,-2 0 3,4 1-3,0 1 0,6-1 5,3 0-6,-1 3-1,1 2 6,-4 0 8,4 4 4,2 3-8,-3 3 9,4 4-14,0 1 11,0 1 15,-1 1-23,4 1 3,0 2 2,0-2-10,0 0 7,0 1-2,0 0-1,-2-3-2,2 2 3,-3-2 0,0 0 2,3-3 6,-3-8-5,-1 0-7,-1-4-2,2-1 11,0-2 8,-1-2-13,2-7 2,2 0-10,0-2 1,0-3-1,0-1 2,0 2-5,-3-2-4,0 2-25,-4 3-43,-5-2-97,-9-3-125,-3 0-644</inkml:trace>
  <inkml:trace contextRef="#ctx0" brushRef="#br1" timeOffset="36625.3062">7207 3222 542,'0'0'47,"0"0"54,0 0 18,0 0-38,0 0-45,0 0 2,0 0 12,0-1-2,0 1 13,0 0-2,0 0-1,0 0-2,0 0-24,-10 0-4,-3 0-16,-2 0-1,-3 0 2,3 5-2,-1 0-2,-2 1-1,0 1 2,-2 1 4,4 0-3,0 6-10,-1 1 10,-2 5-9,0 2 3,-1 5 7,4 3-12,0 1 5,5 1 3,2 4-6,0 3 0,6 2-1,-4-2 7,7-2-8,0-6 5,0-4-3,0-6-2,7-1 1,5-5 5,-3-1-6,4-5 2,1-4 2,-1-2 0,3-3-8,7 0-11,2-3-81,2-11-155,-8-7-368</inkml:trace>
  <inkml:trace contextRef="#ctx0" brushRef="#br1" timeOffset="37367.6854">7573 3450 413,'0'0'196,"0"0"-44,0 0 26,0 0-50,0 0-52,0 0-2,0-23-7,0 19-25,0 0 3,-6 1-10,-2-1-18,-1 1 6,1-1-16,-9 2 5,1 2-3,-4 0-8,1 0 6,-3 0-6,3 0 3,2 6-4,1 1 0,3 2-1,5 0 0,2 3-6,3 1 4,3 1 4,0 2-1,0 1 0,9 2 1,5-4-1,6 1 2,0-5-2,5-3 0,-2-2-1,3-3 3,-4 1-4,1 0-1,-7 0 2,-6 1 0,3 3-4,-3-2 4,-4 0-1,-3 4-2,0 0 3,-3-2-8,0 2 8,0-2 1,-12 1 0,-7-1 1,-9-1 13,-1 2 6,1-5-2,-2-3-13,9 1 4,0-2-9,5 0-1,4-11-2,4-3-46,6-2-80,2-4-97,13-1-147</inkml:trace>
  <inkml:trace contextRef="#ctx0" brushRef="#br1" timeOffset="37675.3896">7881 3343 486,'0'0'412,"0"0"-286,0 0 107,0 0-84,0 0-91,0 0-30,0-16-27,0 30 2,0 9 9,0 5 10,0 2 1,0-1 2,0 1-3,-5-1-12,2-2-9,-3-1 5,-1-2-6,-2-5-5,4-1 1,-1-7-55,3-1-52,0-7-70,-1-3-169,1-6-431</inkml:trace>
  <inkml:trace contextRef="#ctx0" brushRef="#br1" timeOffset="37869.4465">7706 3520 680,'0'0'248,"0"0"-93,0 0 26,0 0-64,0 0-69,0 0-30,99-20 25,-57 16-21,-1 3-19,-1-2-3,-4 0-49,-3 1-112,-8-4-147,-6-2-262</inkml:trace>
  <inkml:trace contextRef="#ctx0" brushRef="#br1" timeOffset="38244.9832">8122 3427 888,'0'0'86,"0"0"145,0 0-63,0 0-104,0 0-46,0 0-18,0-7-2,0 14-5,0 8 1,0 6 4,0 1 2,0 3 1,0 2 2,0-1-3,6-1 3,6-1-8,0-7 4,4-4-42,1-9 0,1-4 9,7 0 26,-4-11 7,3-10 2,-2-8 10,-6-1 13,1 0 35,-8 5-9,-6 9-3,-3 5-10,0 4-11,0 3-26,0 1-6,0 3-68,0 0-79,0 0-155,6 0-207</inkml:trace>
  <inkml:trace contextRef="#ctx0" brushRef="#br1" timeOffset="38755.6455">8656 3475 778,'0'0'91,"0"0"70,0 0-71,0 0-3,0 0-47,0 0 8,-76-55 0,60 55-18,1 0-21,-2 0-9,1 10-4,-2 7-1,6 3 4,0 2-1,9 6 0,3-3 0,0 0-2,15-5-9,9-3-18,5-9 1,6-6 13,-2-2-12,3-8-10,-5-13 3,-1-5 5,-7-6 27,0-4-3,-9-2 7,2-3 10,-7 0 19,-3 3 37,0 4-21,-6 9 47,4 9-19,-4 7-7,3 6 3,-3 3-19,0 0-13,0 0-28,0 0-9,0 8-23,0 9 5,0 9 16,0 5 2,-3 3 0,-4 3-1,7 0-1,-3-2-2,3-1-45,0-5-106,6-8-101,8-9-166</inkml:trace>
  <inkml:trace contextRef="#ctx0" brushRef="#br1" timeOffset="39151.5635">9010 3453 566,'0'0'105,"0"0"-70,0 0 31,0 0-9,0 0-29,0 0-7,55 0-3,-39 0-7,-1 0 10,0 0 2,-3-6 10,-2-4 8,2 0-5,-4-3-11,-5 2 10,-3 0 8,0-1 2,0 3-3,0 0-5,0 4-15,-13 3-7,2 2-14,-7 0 12,0 0-12,0 7 1,-1 9-2,1 2 0,3 3 8,2-1-7,5-1 4,5 3-5,3-4 3,0-1-9,8-1 1,14-3-58,5-5-52,7-7-109,5-1-362</inkml:trace>
  <inkml:trace contextRef="#ctx0" brushRef="#br1" timeOffset="39805.3979">9299 3384 585,'0'0'149,"0"0"-14,0 0 3,0 0-50,0 0-49,0 0-35,3-3-3,2 16 9,2 2-5,-5-1 4,0-1-5,1 0-3,-2-3 4,2-2-5,-1 0 1,6-3-3,-6-1 2,7-4-1,2 0-2,-1 0-1,7-4 2,-2-9-4,5-4-5,2-2 0,3 0-21,5-1 6,-3 2-7,-2 1 12,-1 5 9,-9 5 6,-5 3 6,-6 4 0,-1 0-1,-3 4 1,0 8 0,0 5 3,-3 3 11,-3-4-12,5 3 3,1-2 0,0 3-3,0-6-2,7 2 6,9-5-3,5-2-3,4-6-1,0-3 0,5 0-1,0-12-19,-6-10 18,-4-5-6,-3-4 9,-5-8 0,-8-1 4,1 0 41,-2 5 1,-2 4 20,2 13 14,-3 6 14,0 7-21,0 5-2,0 0-39,0 0-32,0 10-3,0 10-18,-6 6 21,2 6 4,4-1-4,0 0 0,0 0 0,6-3-1,9-1-37,0-7-95,1-3-86,1-10-169</inkml:trace>
  <inkml:trace contextRef="#ctx0" brushRef="#br1" timeOffset="39977.9084">9779 3364 588,'0'0'267,"0"0"-223,0 0 54,0 0-38,0 0-29,0 0-2,63 3-2,-28-3-27,4 0-18,2 0-215,-1-12-562</inkml:trace>
  <inkml:trace contextRef="#ctx0" brushRef="#br1" timeOffset="40187.255">10355 3037 1153,'0'0'105,"0"0"20,0 0-40,0 0-35,61 76 25,-42-23-21,1 7-3,-8 8-25,-9 0-24,-3 7-3,-19 5 1,-23-5-73,-12-8-165,-15-16-334</inkml:trace>
  <inkml:trace contextRef="#ctx0" brushRef="#br1" timeOffset="52793.5742">17482 877 499,'0'0'48,"0"0"37,0 0 14,0 0-3,0 0-25,0 0-24,0 0-5,5-11 6,-5 10-1,0 1 6,0-2 0,-4-1-12,-8 3-29,-6-2-7,-3 2-3,-6 0 5,0 0 0,-1 0-5,2 0-2,-1 2 4,2 5-5,-1 3 1,7-3-2,-1 3-1,10-3 3,1 1-3,9 0-4,0-2-20,0 4 8,0-3 15,0 0-4,7-2 8,14-2 5,5 0-2,8-3 3,3 0-5,-3 0 1,-1 0-2,-5 1 1,-7 4 4,-6 1-5,-1 3-6,-5 1 4,-3 2 2,-2-1-6,-3 0 1,-1 1 1,0 1 3,-9 1 0,-7-3 1,-2 1 0,-2-4 5,-7 1 4,-3-4 10,2-2-8,-1-1-7,4-2 7,-3 0-10,7 0-2,1 0-9,8 0-21,8 0-70,4-7-79,0-8-229</inkml:trace>
  <inkml:trace contextRef="#ctx0" brushRef="#br1" timeOffset="53088.4255">17744 844 69,'0'0'795,"0"0"-644,0 0-5,0 0-60,0 0-53,0 0-33,2 1-3,-2 17 3,0 8 17,0 2-1,0 0-4,0 0-3,0-3-8,1-3 0,4-3-1,1-6-2,1-3-37,-2-3-73,3-7-24,-4 0-94,-4 0-280</inkml:trace>
  <inkml:trace contextRef="#ctx0" brushRef="#br1" timeOffset="53281.7709">17583 990 18,'0'0'762,"0"0"-645,0 0 47,0 0-37,0 0-44,0 0-37,66-9-2,-21 7-1,8-2-27,-1 1-16,0-4-15,-5 1-74,-7-1-116,-8-2-104,-13 3-344</inkml:trace>
  <inkml:trace contextRef="#ctx0" brushRef="#br1" timeOffset="53618.738">17983 906 495,'0'0'186,"0"0"-11,0 0-34,0 0-48,0 0-28,0 0-36,0-10-29,-2 10-4,2 13 4,-1 4 13,-1 2-7,2 1 4,-1 3-6,1-2-3,0-2-1,0-1 0,13-2-1,10-2-6,-1-9-16,1-4-4,2-1 8,-4 0 12,-6-6 5,-4-9 2,-3-4 14,-2-1 33,-1-1 1,-5 5-3,0 3-15,0 6-26,0 4-4,0 3-24,2 0-124,6 0-139,4 0-157</inkml:trace>
  <inkml:trace contextRef="#ctx0" brushRef="#br1" timeOffset="54083.6377">18448 945 614,'0'0'178,"0"0"-17,0 0-32,0 0-48,0 0-15,0 0-36,-91-45-14,72 45 7,-4 0-1,6 6-13,1 5-9,3 2 0,6-1-1,4 4-5,3-1 5,0 2-1,15 1-7,12-6 0,10-1-5,0-7-25,-3-4-12,-2 0-8,-7-4 19,-7-12 23,-5-6 15,-5-2 2,-5-2 4,-2-1 20,-1-2 20,0 5 12,0 0 9,0 9 6,0 5 9,0 6-28,0 2 1,0 2-20,0 0-25,0 0-8,0 5-20,0 13 5,0 7 15,3 5 0,5 3 0,-1-2-24,4-3-88,2-3-54,4-8-116,6-7-362</inkml:trace>
  <inkml:trace contextRef="#ctx0" brushRef="#br1" timeOffset="54459.9207">18717 931 718,'0'0'67,"0"0"8,0 0-37,0 0-38,0 0 5,0 0-3,0 0 1,82 20-1,-70-20 0,1 0-1,-6 0 2,-1-9-1,-2-2 7,-4-1-5,0-1 25,0 3 8,-8 0-18,-4 4 24,-1 1-6,-3 3-14,0 2 8,0 0-11,1 0 19,0 8-1,2 5-35,4-1 9,-3 3-3,4 1-5,5-1 2,3 2-3,0 2 2,3-1-5,17-2-5,2-3-49,5-6-74,1-5-140,-1-2-478</inkml:trace>
  <inkml:trace contextRef="#ctx0" brushRef="#br1" timeOffset="55073.3741">18951 865 141,'0'0'553,"0"0"-492,0 0 28,0 0-68,0 0-11,0 0 30,0 31-3,0-13 1,0-1 2,0-1-18,0-4-18,4-1 4,1-2-3,2-4 0,1-4-1,4-1-2,0 0-2,1-4 3,4-13-2,-3-5 0,3-1-1,4-2-4,-4 8 1,-3 0-1,-3 9 4,-4 4 0,-4 1 1,-1 3-2,-2 0 1,0 0 0,0 3-8,0 12-4,0 2 12,0 3 3,2-1-2,4-1 2,5-3-2,4 0-1,0-6 4,5 0-4,0-6 6,-1-3-6,2 0-2,0-2-23,-5-12-34,1-7 43,-9-4 15,-3-5 2,-5-3 10,0 1 24,0 1 18,-1 7-23,-7 7 19,2 9 33,0 3-19,5 3-18,-3 2-10,0 0-35,0 7-9,-5 11 5,0 4 3,3 6 2,5 1 0,1-2-1,0-1 0,8-1-12,6-4-75,5-4-79,-4-9-101,-2-7-458</inkml:trace>
  <inkml:trace contextRef="#ctx0" brushRef="#br1" timeOffset="55231.9801">19219 887 806,'0'0'50,"0"0"33,0 0 0,0 0-43,0 0-22,0 0-5,116-7-9,-66 2-4,-1-3-96,-1-1-176,1-6-450</inkml:trace>
  <inkml:trace contextRef="#ctx0" brushRef="#br1" timeOffset="55428.4289">19730 680 609,'0'0'293,"0"0"-144,0 0 13,0 0-96,0 0-44,-90 73 25,69-26 1,2 5-24,5 2 22,10 0-45,4 1-1,0-5-8,5-3-99,14-8-72,2-13-293</inkml:trace>
  <inkml:trace contextRef="#ctx0" brushRef="#br1" timeOffset="56768.9661">20008 759 308,'0'0'265,"0"0"-218,0 0 110,0 0-66,0 0-27,0 0 7,11-21 0,-11 19-12,0 1-19,0-2-16,0 2-14,-10 0-6,2 1-4,-5 0 0,-2 0 2,0 1 2,0 4 3,3 3-6,4-1-1,2-2-4,2 3-7,4 1 4,0-1 7,0 1 0,10-1 1,8-4 0,5 1 2,5-1 3,0-1-3,-2 2-3,-3-2 0,-4 5-1,-9 0-5,-4-1-2,-3 1-4,-3-1 11,0 0 1,0 3-2,-8-4 2,-7 3 11,-5-2 27,2-3-11,-2 2-12,2-5-10,7-1 0,-2 0-5,7 0-2,5-7-77,1-12-56,6 0-108,15-3-236</inkml:trace>
  <inkml:trace contextRef="#ctx0" brushRef="#br1" timeOffset="56949.8828">20250 756 750,'0'0'177,"0"0"-44,0 0-87,0 0-34,0 0-9,0 0 5,9 39 5,-5-20-11,1 0-1,0-4-1,2 0-39,-1-8-126,0-5-166</inkml:trace>
  <inkml:trace contextRef="#ctx0" brushRef="#br1" timeOffset="57121.4605">20178 680 427,'0'0'635,"0"0"-506,0 0 32,0 0-90,0 0-71,0 0 0,-7-18-96,28 23-50,4 8-21,8 0-216</inkml:trace>
  <inkml:trace contextRef="#ctx0" brushRef="#br1" timeOffset="57601.2021">20593 793 460,'0'0'217,"0"0"-141,0 0 78,0 0-95,0 0 8,0 0-17,-40-55-16,22 51 25,-1 2-3,2 2-10,-2 0-25,-1 3-20,4 9 2,1 2-3,5 2-6,7 1 2,3-1-3,0 1 5,6-3-15,17-4-9,6-1 9,2-6-17,4-3-8,-1 0 14,-3-5-20,-5-12-11,-6-5 37,-10-6-5,-8-2 27,-2-4 21,0 0 20,-4-2 24,-4 8 10,2 8 23,5 6 4,-4 9-16,4 5-30,1 0-47,0 1-9,0 20-24,0 9 22,6 8 2,6 4 0,1 2-1,3-2-23,-3-4-137,-3-7-134,-4-8-503</inkml:trace>
  <inkml:trace contextRef="#ctx0" brushRef="#br1" timeOffset="58711.1562">21299 663 656,'0'0'206,"0"0"-78,0 0-48,0 0-29,0 0-30,0 0 2,0-1-2,0 2-16,3 10 6,1 3 3,2 0 1,0 3 5,-2-1-16,-2 1 6,2-1-3,-4-1-7,2-5 0,-1-3 3,1-2-1,0-5-2,-1 0 3,1 0 1,2 0 10,-2 0 17,6-17 19,-2-2-40,5-6-8,1 3-2,-2 4 4,-1 3-2,-2 7 0,-4 5-1,0 2-2,0 1-2,0 0-2,2 0-10,1 7-4,1 7 10,2 3 2,-4 0 3,1-2 3,-2-2 0,0-2 1,-1-8 0,0 0-4,0-3 3,-1 0-3,4 0 4,0-4 5,6-10 5,0-3-8,0-3-1,0 3 4,-2 1-5,-1 7 1,-2 3-1,-4 4 4,-1 2-3,1 0-1,1 0 0,1 0-8,5 12 5,-4 3-2,-1 4-4,-2 1 9,-3 1-8,1-3 7,-1-1-11,3-4-94,1-3-10,3-6-90,0-4-229</inkml:trace>
  <inkml:trace contextRef="#ctx0" brushRef="#br1" timeOffset="59115.2692">21768 715 600,'0'0'161,"0"0"-70,0 0 6,0 0-29,0 0-19,0 0-14,-34-19-16,24 19-5,-1 9-8,1 1-1,5 2-3,4-1-2,1 2-4,0-1-1,4-1-11,13-2 6,0-4-12,5-3-22,-5-2 3,-2 0 29,-4 0 0,-5-9 12,-3-3 4,-3-2 7,0 0 39,0 0-12,0 2 5,0 5 15,0 4-17,0 2-4,0 1-32,0 0-5,0 0-26,3 13 18,0 1 5,6 1-8,1 0-48,-1-2-34,3-4-98,1-4-141</inkml:trace>
  <inkml:trace contextRef="#ctx0" brushRef="#br1" timeOffset="59447.5072">21883 687 277,'0'0'417,"0"0"-313,0 0-45,0 0-17,0 0-21,0 0-3,42 4 6,-33 9 4,2 0-8,-1 1 1,-3 1-13,-1-3-7,-1-1 4,-4-3-4,-1-4 0,0 0 8,0-4-7,0 0 10,0 0 6,0-4 43,0-9-19,0-2-36,0 1 7,0 5 3,0 3-12,0 1 13,12 1-17,6 2-6,8-1-10,3 1-62,0 1-9,-6-2-213</inkml:trace>
  <inkml:trace contextRef="#ctx0" brushRef="#br1" timeOffset="59663.507">22159 618 787,'0'0'163,"0"0"-14,0 0-31,0 0-85,0 0-29,0 0 13,-1 24 13,6-7 12,-1 1-14,2 3-19,-3-2-2,-2 0-5,-1 1-2,0-3-48,0-2-95,0-9-81,0-6-294</inkml:trace>
  <inkml:trace contextRef="#ctx0" brushRef="#br1" timeOffset="59963.7855">22309 646 613,'0'0'262,"0"0"-174,0 0-5,0 0-58,0 0-12,0 0 14,0 0 9,-21 32 4,7-19 3,2-2-26,0 0 41,5-5-28,1-1-12,1 1 1,2-4-6,1 1-8,1 0 4,0 0-6,1 0-1,0 0 1,0-1 0,0 1-3,9 0-6,6 0 3,3 0-52,2 0-88,-1-1-97,-2-2-249</inkml:trace>
  <inkml:trace contextRef="#ctx0" brushRef="#br1" timeOffset="60255.6249">22466 694 569,'0'0'214,"0"0"-78,0 0-29,0 0-47,0 0-19,0 0-25,-8-11-7,-2 11 11,0 6 27,0 3-16,7 0-26,0 1-1,-1 0-3,4 1-1,0 2 2,0-3-1,7 3 1,4-2-1,-1 1 1,-4-4-2,-2-2 0,-2-3 0,-2-2 2,0-1-2,0 0 0,0 0-18,-2 0-92,-6-13-169,1-9-580</inkml:trace>
  <inkml:trace contextRef="#ctx0" brushRef="#br1" timeOffset="60400.1545">22466 694 776,'91'-59'148,"-59"53"8,-8 0-19,-3 2-85,-11 3-27,-3-1-19,-7 2-6,0 0-43,0 0-135,-7 0-202</inkml:trace>
  <inkml:trace contextRef="#ctx0" brushRef="#br1" timeOffset="63931.473">23421 715 572,'0'0'114,"0"0"-19,0 0 25,0 0-28,0 0-47,0 0-22,0-26 16,0 21 33,0-2-17,0-1 10,-7 4-23,-6-4-17,3 3-16,-3 2 0,-5 3-9,-1 0-5,0 0 2,2 0-1,3 6 4,1 2-2,6 1-4,3 3-1,4 0 5,0-3-6,3 1 3,14-6-5,4-1 10,7-3 0,1 0 0,-3 0-4,-2-4 2,-4-6 1,-7 0 1,-2 0 2,-5 2-2,-4 4 7,-2 0-3,0 4 3,0 0-7,0 0-13,0 11-7,0 10 11,0 6 9,0 2 0,-5 4 2,-3-1-4,0-1 3,-3-4-1,0-7 0,-1-2-2,0-6 2,2-5 2,-2-7 5,-3 0 27,0 0 5,-4 0-16,1-14 2,1-3-24,4-3-2,7 0-26,6 2-72,0 2-40,21 0-116,10 2-273</inkml:trace>
  <inkml:trace contextRef="#ctx0" brushRef="#br1" timeOffset="64282.9299">23619 708 487,'0'0'239,"0"0"-139,0 0-46,0 0-10,0 0-20,0 0-12,36-3 14,-22 0-8,0-1-4,-4-5-3,-1 3 4,-5-5 7,0 2-10,-4-2 29,0 2-25,0 1 17,0 3 5,-8 5-15,-1 0-20,-6 0 1,-2 12 2,-2 5-4,2 1 0,4 3 3,4-4-4,5 2 0,4-1 1,0-2 0,0-3-2,15-1-4,8-5-11,3-5-75,4-2-90,0 0-236</inkml:trace>
  <inkml:trace contextRef="#ctx0" brushRef="#br1" timeOffset="64703.8269">23818 635 547,'0'0'131,"0"0"55,0 0-89,0 0-29,0 0-43,0 0-25,1 8 5,-1 8 6,0 1-1,2 1-5,-1-4 3,4 0-5,-1-5-3,1-4 0,-1 0 3,1-4 0,1-1 0,0 0-1,4-3 9,1-12-8,3-4-2,0-2 2,-2 2 0,1-1 1,-2 4 2,-2 5 26,-1 3-4,-5 7-6,-3 1-4,2 0-10,0 0-8,1 6-12,1 8 12,1 3 4,0 3 2,1-1-4,-1 0-1,4-1-1,1-2-13,1-5-68,9-5-77,3-6-113,4 0-286</inkml:trace>
  <inkml:trace contextRef="#ctx0" brushRef="#br1" timeOffset="65152.6146">24256 656 300,'0'0'422,"0"0"-289,0 0-8,0 0-26,0 0-36,0 0-15,-41-58-3,30 58-16,-4 0-14,1 0-9,-1 8-4,2 4-2,3 0 0,3 4 0,4 1-3,3 0 2,0-1-7,4-2-27,16-2-18,3-3 17,3-5-26,-2-4-23,0 0 9,-5-4-32,-4-12 25,-3-3 56,-6-6 23,-5 0 4,-1-2 38,0 0 68,0 5-10,0 5 5,0 6 1,0 5-4,-1 4-46,1 2 16,-2 0-38,2 0-30,-1 0-11,-1 17-9,1 5 20,-1 1 2,2 7-1,0-4-2,0-1-21,2-3-90,9-4-48,6-8-165,-2-10-420</inkml:trace>
  <inkml:trace contextRef="#ctx0" brushRef="#br1" timeOffset="65521.748">24476 626 609,'0'0'140,"0"0"-120,0 0-2,0 0-14,0 0 15,0 0-18,45 0 5,-32 0 8,-4 0-6,-2-5 13,-2-4 17,-2-1 15,-3-1 13,0 0-23,0-1 29,0 4-9,-8 2-29,-1 3 0,-1 3 4,-5 0-30,4 0 0,0 0-4,-1 8 0,1 6-3,2 0 0,3-2-2,3 2-6,3 2 3,0-2 3,0 0-3,6-2-17,9-3-57,3-4-33,3-4-81,-2-1-283</inkml:trace>
  <inkml:trace contextRef="#ctx0" brushRef="#br1" timeOffset="65799.9274">24613 570 456,'0'0'109,"0"0"19,0 0 19,0 0-27,0 0-27,0 0-49,3-10-16,-3 10-19,0 0-5,0 0 5,0 0-8,0 0 4,0 0-5,0 0-8,0 0 6,0 0-4,0 0-6,0 0-10,0 0-20,0 0-32,0 2-71,0-1-105,0-1-232</inkml:trace>
  <inkml:trace contextRef="#ctx0" brushRef="#br1" timeOffset="66481.8513">24664 560 304,'0'0'393,"0"0"-225,0 0-3,0 0-67,0 0-17,0 0-20,-2-6-13,2 6-19,11 0-22,3 0-6,3 0 3,4 8-4,-6 6-2,0 1 0,-6 0-12,-3-2 9,-2 0 4,-4-3-14,0-3 6,0-1 7,0-4 2,0 0 5,0-2-4,-2 0 4,-3 0 23,5-10-17,0-7-2,0-5 0,0 1 4,0 0-1,8 7-11,0 4-1,-1 6-2,3 0-24,6 2-29,3-1-35,3 0-72,-1-1-151</inkml:trace>
  <inkml:trace contextRef="#ctx0" brushRef="#br1" timeOffset="66773.9595">24927 352 91,'0'0'836,"0"0"-730,0 0 61,0 0-48,0 0-63,0 0-30,8-25 2,7 25-13,3 14 6,2 7-3,0 9 3,0 6-1,-1 6-15,-8 10-4,-3 2 7,-8 3-3,0-2-5,-10 1-8,-18-3-52,-5-5-56,-12-4-187,-3-12-511</inkml:trace>
  <inkml:trace contextRef="#ctx0" brushRef="#br1" timeOffset="77506.4758">6385 4361 42,'0'0'50,"0"0"-6,0 0-7,0 0-19,0 0-5,0 0-13,0 0-18,0 0-40,4-2-45</inkml:trace>
  <inkml:trace contextRef="#ctx0" brushRef="#br1" timeOffset="79517.5107">20116 1223 422,'0'0'110,"0"0"-24,0 0 59,0 0-54,0 0-19,0 0-3,0 0-7,-15 0-12,15 0 9,0 0-8,1-2-5,16 0-15,19-1 3,11-2-15,10 3-5,-4-1-6,-6 1-1,-11-1-6,-8 1 2,-9 2-2,-11-2 2,0 1-3,-8 1 1,0 0-1,0-2-19,0 0-49,-4-1-36,-8 2-136,-4 0-149,3 1 73</inkml:trace>
  <inkml:trace contextRef="#ctx0" brushRef="#br1" timeOffset="79825.9449">20296 1227 566,'0'0'232,"0"0"-113,0 0-14,0 0-27,0 0-31,0 0-28,0 20-14,0 0 7,0 4 44,0 4-34,0-1 18,0-3-12,0-3-16,0-4 11,0-4-9,0 0 7,0-5-8,0-2-10,0 1 5,0-3-7,0-1-1,0-2 3,2 0-1,-2-1-4,0 0-29,0 1-74,-5 1-110,-12-1-116</inkml:trace>
  <inkml:trace contextRef="#ctx0" brushRef="#br1" timeOffset="80139.8249">20138 1526 333,'0'0'384,"0"0"-263,0 0-28,0 0 3,0 0-47,0 0 5,11 0-10,22 0 2,13 0 4,3 0-8,6 0-23,-4-3-12,-11 1-6,-5 1-1,-13-2 0,-5 3-34,-9-2-32,-3 2-55,-5 0-95,0 0-118</inkml:trace>
  <inkml:trace contextRef="#ctx0" brushRef="#br1" timeOffset="82404.7882">21942 1134 233,'0'0'124,"0"0"-48,0 0 7,0 0-14,0 0-13,0 0-13,-33-13-1,30 13 4,0 0 18,3 0 7,0-1 8,0 1 17,0 0 12,0 0-26,0 0-6,0 0-21,0 0-10,0 0-18,0 0-15,0 0-10,0 0-2,0 11-4,-3 12 2,-1 3 4,2 7 1,-1 1 2,-3 2-5,6-4 0,-2-3 3,2-6-3,0-5 0,0-6 2,0-4 0,0-5-2,0-3 1,0 0-3,0 0-20,0 0-45,0 0-34,0-3-76,2-13-84,8 0-148</inkml:trace>
  <inkml:trace contextRef="#ctx0" brushRef="#br1" timeOffset="82645.9377">21929 1180 462,'0'0'183,"0"0"-91,0 0 73,0 0-60,0 0-15,0 0-15,17-22-12,-11 22-16,0 0-30,4 0-4,4 10-3,-1 4 8,3 0-7,-2 1-6,-3 0-2,5-2-3,-4-3-9,3-2-45,-2-5-106,2-3-50,-1 0-175</inkml:trace>
  <inkml:trace contextRef="#ctx0" brushRef="#br1" timeOffset="82855.6389">22225 1154 761,'0'0'112,"0"0"-19,0 0-5,0 0-58,0 0-24,0 0 17,-42 30 17,26-12-9,-1-1-6,1 2-19,-2-2-2,4-3-4,1-2-30,7-5-83,5-7-128,1 0-274</inkml:trace>
  <inkml:trace contextRef="#ctx0" brushRef="#br1" timeOffset="83065.8837">22256 1191 599,'0'0'398,"0"0"-300,0 0 57,0 0-13,0 0-100,0 0-40,11 1-1,-8 23-1,0 9 17,0 2-7,1 1-9,2 0 4,0-4-5,-1-1-2,2-5-7,-1-1-117,1-8-103,-4-7-315</inkml:trace>
  <inkml:trace contextRef="#ctx0" brushRef="#br1" timeOffset="85779.4446">24054 1167 198,'0'0'134,"0"0"-56,0 0-26,0 0-14,0 0 1,0 0-12,0 0 13,0 0 12,0 0 13,0 0 5,0 0-6,0 0 1,0 0-4,0 0-6,0 0-7,0 0-11,0-2-13,0 1-2,0 0 1,0-2-4,0 0 13,0-1-13,-1 2-14,0-1 21,-2-1-14,-1 3 3,3-1-1,-3-1-13,1 2 3,0-1-2,-1 1-4,-2 1 2,-3 0-9,-3 0 9,-3 0 4,-4 0-2,1 3 0,1 4-2,-1 3-1,2 3-1,-5 4-4,2 1 6,1 3-2,1 2 4,4 0-4,2 1 2,1-1-1,6 0 1,4-1-5,0-2 4,0-3 0,0-1-5,9-2 6,5-3-7,1 1 7,6-4-3,-3-3 9,3-1-6,0-2 0,-3-2 1,-2 0-4,2 0 7,-3 0-4,0 0 0,-2-8 5,1-3-2,-2-1 3,1-1-5,1-2 5,1 1 0,-4-2 0,0 5 1,-1-3-6,1 4 10,1 0 1,2 1-3,-1 1 3,-3 6-12,-1 2 5,-4 0-5,2 0 0,-4 8-3,4 6 6,1 6-3,-5 1 6,-2-1-6,0 2 8,-1 1 2,0-3-6,0-1 8,0-2-3,0-4-3,0-1-2,0-3-3,0-1-1,0 1 0,0-2 0,4-2-14,2 0-102,1-5-141,-5 0-541</inkml:trace>
  <inkml:trace contextRef="#ctx0" brushRef="#br1" timeOffset="88023.3326">6124 4512 186,'0'0'246,"0"0"-140,0 0-30,0 0 32,0 0-28,0 0-38,0 0-24,-8 0-2,2 0 6,-4 0 5,-1 0 14,-1 2 9,-1 1-4,7-2 16,2 1-1,4-1-10,0-1-10,0 2-15,0-2-3,0 0-3,7 0-6,18 0 8,5 0 5,6 0-9,-1 0-2,0 0-15,-2 0 14,-4 0-8,-6-2-6,-7-1 5,-8 2-5,-5-2 0,-3 3-1,0 0-2,0 0-21,0 0-61,0 0-80,0 0-66,-7 0-124</inkml:trace>
  <inkml:trace contextRef="#ctx0" brushRef="#br1" timeOffset="88309.0557">6280 4529 492,'0'0'187,"0"0"4,0 0 6,0 0-56,0 0-48,0 0-45,-2 0-5,2 0-17,-1 5-22,1 11 0,-3 4 10,0 3 5,0 5-1,3-3-1,0 0-7,0-3-5,0-5-1,0-2 0,0-5-3,0 1 0,-3-3 0,3-1-1,0-2-4,-3-5-40,3 2-81,0-1-72,-3-1-21,-4 0-139</inkml:trace>
  <inkml:trace contextRef="#ctx0" brushRef="#br1" timeOffset="88579.8183">6024 4814 117,'0'0'499,"0"0"-367,0 0 31,0 0-18,0 0-58,0 0-30,34 7 16,2-7-6,8 0-10,1 0-8,-6 0-29,-6-7-1,-7 6-5,-3-3-6,-10 0-3,-7 3-2,-2-3 1,0 3-4,-4-1-8,0 2-28,0 0-69,0 0-97,0 0-165</inkml:trace>
  <inkml:trace contextRef="#ctx0" brushRef="#br1" timeOffset="89927.7253">6557 4771 522,'0'0'93,"0"0"73,0 0-17,0 0-33,0 0-33,0 0-3,0 0-14,4-13-5,-4 13-8,0 0-21,0 0-4,0 0-15,0 0-10,0 0-3,0 5-7,0 12 7,0 5 3,-1 0-1,-6 4 7,-2-2 2,3-3 4,0-2-10,-4-3 1,7-1-6,0-6 0,3 1-16,0-1-105,0-8-154,3-1-298</inkml:trace>
  <inkml:trace contextRef="#ctx0" brushRef="#br1" timeOffset="91112.8688">6963 4478 198,'0'0'375,"0"0"-299,0 0 147,0 0-86,0 0-16,0 0-12,-22-15-33,22 15-36,0 0-8,-4 0-17,-1 12-1,-2 5 21,2 2 0,-1 5-4,-1 1-5,5 1-12,-1-1 5,0 1-2,-3-4-13,2-3 9,1-4-13,-1-3 3,3-4-1,1-3-2,0-5-5,0 0-73,0 0-44,0-3-36,0-16-123,5-6-452</inkml:trace>
  <inkml:trace contextRef="#ctx0" brushRef="#br1" timeOffset="91354.1543">6987 4495 656,'0'0'112,"0"0"51,0 0-7,0 0-23,0 0-73,0 0-47,24-20-8,-13 26-2,2 5 8,0 1 5,-1 2-4,-1 1-2,-1-2-10,2 3 2,1-4-2,-2 1-43,0-4-113,0-5-72,-2-4-261</inkml:trace>
  <inkml:trace contextRef="#ctx0" brushRef="#br1" timeOffset="91563.5707">7245 4473 722,'0'0'150,"0"0"11,0 0 14,0 0-89,0 0-76,0 0-8,-18 25 4,-2 1 20,3-2-6,-1 1-13,-3-2 0,6-3-7,-1-3-4,3-1-60,4-6-107,7-7-42,2-3-255</inkml:trace>
  <inkml:trace contextRef="#ctx0" brushRef="#br1" timeOffset="91774.4598">7278 4500 636,'0'0'201,"0"0"-78,0 0 46,0 0-51,0 0-75,0 0-24,27-2 7,-21 15 20,4 4-9,-7 1-4,2 6-15,-1-2-12,-4 4-3,0 1-3,0 3-7,0 0-94,0-8-131,0-7-167</inkml:trace>
  <inkml:trace contextRef="#ctx0" brushRef="#br1" timeOffset="91999.5207">7550 4708 1231,'0'0'100,"0"0"52,0 0-48,0 0-98,0 0-6,0 0 0,-8 58 4,-1-33-1,-3-3-3,3-1-16,3 0-76,0-9-81,6-2-145,0-10-417</inkml:trace>
  <inkml:trace contextRef="#ctx0" brushRef="#br1" timeOffset="92801.4681">8039 4394 498,'0'0'148,"0"0"4,0 0-7,0 0-21,0 0-27,0 0-47,13-26 9,-13 24 10,0-1-14,0 1-15,0 1-4,0 0-9,-6 1-22,-9 0 4,0 0-5,-4 2-1,1 8-1,0 7 1,0 0-3,3 5 0,2 0 3,1 2-2,0 3 0,12-3 2,0 5-3,0-5 1,5-1-1,10-3 1,5-5-1,0-4-6,-1-3 5,1-5-2,-1-1-4,-6-2 7,-3 0-5,-1 0 2,-1-11 3,1 0 1,0-2-1,1-1 2,1 0-4,4 2 3,-2 0-1,-1 3 3,-3 3 7,-4 5 7,-1 1-2,-1 0 3,3 0-14,3 11 1,-1 6 12,-1 5-6,-1 2 8,-6 3-7,0-1-6,0-1-1,0-3-5,0 0-6,-3 0-103,-8-4-57,1-5-252</inkml:trace>
  <inkml:trace contextRef="#ctx0" brushRef="#br1" timeOffset="93701.6883">11764 3304 715,'0'0'156,"0"0"-47,0 0 26,0 0-30,0 0-60,0 0-16,0 0-24,-7-5 2,22 8 14,12 2 37,12 0-26,10-1 7,6-3-29,-6 3-5,-1-2-3,-10 0-2,-10 1-7,-9 0-44,-12 0-72,-4 1-35,-3 2-59,0 0-49,-10 1-152</inkml:trace>
  <inkml:trace contextRef="#ctx0" brushRef="#br1" timeOffset="93995.4286">11761 3503 447,'0'0'222,"0"0"-86,0 0-41,0 0-36,0 0 12,84-7-43,-54 7 9,1-1-2,2-2-8,0 0-6,-2 1-17,-1 0 1,-3 0-4,-10 2-1,-3 0-7,-8 0-39,-1 0-44,-5 0-31,0 1-96,0 6-71</inkml:trace>
  <inkml:trace contextRef="#ctx0" brushRef="#br1" timeOffset="94317.835">11726 3749 546,'0'0'348,"0"0"-259,0 0 39,0 0 9,0 0-62,0 0-31,82 0 16,-24 0-22,15 0-13,-1 0-23,-1 0 1,-2-2 2,-14 1-5,-13 1-14,-16 0-47,-7 0-82,-13 0-78,-6 0-84,-6 0-319</inkml:trace>
  <inkml:trace contextRef="#ctx0" brushRef="#br1" timeOffset="95299.4515">13503 3291 326,'0'0'291,"0"0"-194,0 0 80,0 0-51,0 0-30,0 0-15,5-14-12,-5 12-16,-1-1-22,-8 0-18,0 2 7,-8-1-8,1 2-11,-7 0 1,0 0 3,-6 0-2,3 6 0,0 2-1,7 1-2,1-1 0,10 1-12,4-2 6,4-1 2,0-2-9,0 0 6,12 0 7,12 0 4,9-1-2,2 0-2,4-1 6,1 0-5,0 1 1,-2 4-2,-10-1 0,1 4 2,-10 0-2,-4 3-13,-6-1 9,-9-2-1,0-1 0,0-4 2,0 1 0,-9 0 1,-15-2 2,-8 1 6,-7-2 30,-3-3-9,0 0-12,1 0 0,11 0-6,10-5-9,2-5 0,7-4-23,8-1-69,3-3-53,11-2-142,19 0-409</inkml:trace>
  <inkml:trace contextRef="#ctx0" brushRef="#br1" timeOffset="95556.0771">13799 3176 836,'0'0'202,"0"0"-58,0 0 33,0 0-101,0 0-60,0 0-12,1 9-2,-1 13 16,0 2-2,0 3-2,0 1-4,2-1-1,-2-2-8,1-1 3,0-2-8,5-1-4,-2-4-67,5-5-108,-3-4-130,1-8-410</inkml:trace>
  <inkml:trace contextRef="#ctx0" brushRef="#br1" timeOffset="95736.2594">13686 3361 388,'0'0'500,"0"0"-374,0 0 5,0 0-38,0 0-44,0 0-2,108-28-7,-60 19-23,7 2-17,3-1-20,-2 1-132,-12-3-214</inkml:trace>
  <inkml:trace contextRef="#ctx0" brushRef="#br1" timeOffset="96065.0691">14128 3234 909,'0'0'135,"0"0"42,0 0-81,0 0-75,0 0-21,0 0 0,-2 35 10,2-12-7,0 2 5,0 1-8,0-2 1,9-2 4,4-2-3,0-7-4,7-5 1,2-8-19,1 0 12,-3-5 8,-2-12 0,-1-7 12,-7-3 35,2-3 6,-6 2-1,-3 4-21,-2 5-8,2 9-17,-3 8-12,0 2-20,0 0-97,7 0-159,0 0-199</inkml:trace>
  <inkml:trace contextRef="#ctx0" brushRef="#br1" timeOffset="96551.294">14596 3296 756,'0'0'74,"0"0"94,0 0-96,0 0-10,0 0-18,0 0 11,7-77 5,-18 70-1,2 2 17,-4 5-43,0 0-14,-11 2-19,3 11-4,-5 6 4,6 3-2,3 0 1,10-1-4,7 0 5,0-3-5,11-2-5,15-6-27,10-6-18,6-4 6,4-3-50,-7-14 2,-7-11 31,-6-5 23,-8-7 31,-8-7 12,-2-5 32,-8-2 28,0 8 9,0 11 44,0 15 21,0 9-46,0 11-26,0 0-49,0 3-13,-8 17-32,6 7 27,-3 10 2,3 4 5,2 1-3,0 1 1,0-3-65,0-7-84,7-7-131,5-11-347</inkml:trace>
  <inkml:trace contextRef="#ctx0" brushRef="#br1" timeOffset="96971.3804">14958 3226 583,'0'0'169,"0"0"-69,0 0-36,0 0-43,0 0-9,0 0 9,30 1-7,-14-1 8,4 0 1,0 0 6,3-5-8,-7-7-5,0 0 5,-6-1 15,-4 1 28,-2 4-21,-4 2 30,0 1-15,0 2-13,-10 1-29,0 2-15,-4 0 5,-2 0-4,-4 0 1,5 0 4,-4 10-5,3 2 10,2 2-4,2 3-8,-2 2 8,7-1-6,2 1 0,5 0-2,0 1 1,0-3-3,11-1-5,13-5-64,6-5-61,4-6-89,3 0-348</inkml:trace>
  <inkml:trace contextRef="#ctx0" brushRef="#br1" timeOffset="97991.7255">15288 3178 692,'0'0'96,"0"0"93,0 0-84,0 0-38,0 0-18,0 0-34,0-12-13,0 12 2,2 5-4,5 9 3,-3 1 4,2 4-7,0-1 2,-2-1 0,2-2-2,-1-2-1,4-1 1,0-5-2,0-1 2,2-3-24,-2-3 4,4 0 14,-5 0-18,1-1 5,2-7-5,-3-4 23,2-2-2,-3-3-12,6 0 15,1-3-1,5-1-1,2-1 2,2 0 0,-4 4 0,-5 4-1,-5 7 4,-5 3-3,-4 4 1,0 0 2,0 0-4,0 0 1,0 4-6,0 9 4,0 3 4,0 3 4,0-2-3,0 1-2,0-1 0,4 0 1,4-3-2,1-3 1,6 1-1,0-6-10,1-1 10,1-5-6,-1 0-43,-2-2-27,7-15-4,-1 0 54,3-10-89,-7-1 38,-7-7 51,-5 0 21,-4 4 5,0 3 92,0 6-10,0 8 55,0 5-45,0 1-13,0 4 10,0 3-51,0 0-2,0 1-8,0 0-3,0 0 12,0 0-11,0 0 1,0 0-13,0 0-14,0-2 3,0 2 4,0 0 4,0 0 11,0 0-11,0 0-3,0 0-4,0 0-2,0 0-1,0 0 0,0-1-1,0-1 10,0-2-6,0-2 10,0 1 3,0-1 0,0 1 13,0 0-5,-1 1 9,1 3 6,-2-1-18,2 1 11,0 0-4,0 1-12,0 0 6,0 0-18,0 0-5,0 6-15,-1 15-13,-2 11 28,-2 4 0,1 5 2,1 2-5,0-1 0,0-4-3,-1-4 4,4-5-52,0-5-37,0-7 7,0-4-60,0-6-62,7-7-53,3-3-214</inkml:trace>
  <inkml:trace contextRef="#ctx0" brushRef="#br1" timeOffset="98149.3216">15716 3193 962,'0'0'109,"0"0"-6,0 0-58,0 0-44,123-14-1,-79 11-101,-7-2-281</inkml:trace>
  <inkml:trace contextRef="#ctx0" brushRef="#br1" timeOffset="98899.5182">16450 2849 574,'0'0'253,"0"0"-121,0 0 64,0 0-18,0 0-33,0 0-51,22-56-52,-27 59-18,-21 26-21,-13 17 1,-10 17 16,0 15-9,10 1-1,6 5 6,11-4-11,12-7-4,10-5-1,0-8-3,23-7-41,16-7-83,10-17-104,7-17-224</inkml:trace>
  <inkml:trace contextRef="#ctx0" brushRef="#br1" timeOffset="104441.6849">16759 2975 299,'0'0'124,"0"0"-99,0 0 75,0 0-25,0 0 3,0 0-12,0 0 1,0-5 4,0 5-16,0-2 12,0 2-14,0-1 10,0 1 0,0 0-15,0 0-2,0 0-19,0 0-7,0 0-3,0 0-11,0 0-1,0 0 0,0 0 0,0 0 2,0 0 1,0 0-4,0 0 3,0 0-4,0 0 1,0 0-3,0 0 2,0 0-3,0 0 2,0 0-2,0 0 2,0 0-2,0 0 3,0 0-3,0 0 7,0 0-5,0 0 0,0 0 0,0 0-2,0 0 2,0 0-1,0 0 3,2 0-2,12 0-1,7 0 1,11-2 6,6 1-5,4-1-1,1-2-1,-3-3 5,-1 2-6,-5-2 0,-11 2 0,-9 2 1,-9 3-1,-5 0 0,0 0 0,0 0-22,-6 0-70,-15 0-126,-4 8 42,-3-1-118,11-3-305</inkml:trace>
  <inkml:trace contextRef="#ctx0" brushRef="#br1" timeOffset="104778.929">17019 2960 595,'0'0'227,"0"0"-75,0 0 9,0 0-23,0 0-41,0 0-35,2-5-16,-2 5-16,0 0-14,0 4-8,0 12 1,0 4 2,0 5 11,0 2-2,-5-1 0,2-3-7,0 1-3,-1-5-2,4-2-6,-3-4 2,3-4 12,0-4-11,0-3-4,0 1 3,0-3-4,0 0 1,0 0 0,0 0-1,0 0-3,0 0-15,0 0-38,0 0-22,-7 0-57,-6 0-171,-4 0-407</inkml:trace>
  <inkml:trace contextRef="#ctx0" brushRef="#br1" timeOffset="105140.3073">16798 3237 511,'0'0'149,"0"0"-20,0 0 12,0 0-34,0 0-32,0 0 5,-17 2 15,27-2-34,13 3 5,8-3-11,10 0-20,4 0-4,1 0-15,-7 0-14,-4 0 1,-13-1 2,-5-2-3,-10 2-2,-4 1 0,-3-2-2,0 2-38,0 0-28,4 0-103,2 0-131,0 0-153</inkml:trace>
  <inkml:trace contextRef="#ctx0" brushRef="#br1" timeOffset="105396.3089">17452 3230 984,'0'0'224,"0"0"-88,0 0-18,0 0-41,0 0-45,0 0-24,0 19-5,-9 1 9,-3 3-1,-4 1-8,0 1-3,-3 1-49,1-1-143,4-8-215</inkml:trace>
  <inkml:trace contextRef="#ctx0" brushRef="#br1" timeOffset="107801.3983">18035 2897 594,'0'0'182,"0"0"32,0 0-21,0 0-55,0 0-34,0 0-33,0-13-21,0 13-13,0 0-16,0 0-21,0 16-6,0 8 6,0 3 6,0 2 3,0-3-3,0-1-2,0-4 0,0-3-2,0-1-2,0-3-1,0-2-43,-2-5-34,2-3-82,0-4-151,0-3-151</inkml:trace>
  <inkml:trace contextRef="#ctx0" brushRef="#br1" timeOffset="108006.3247">18141 2911 922,'0'0'143,"0"0"13,0 0 9,0 0-82,0 0-57,0 0-23,8-11-3,-1 18-3,-1 8 2,3 2 1,3 2 0,6-2-4,1 0-85,0-5-117,1-4-91</inkml:trace>
  <inkml:trace contextRef="#ctx0" brushRef="#br1" timeOffset="108199.6233">18435 2900 945,'0'0'107,"0"0"18,0 0-51,0 0-56,0 0-15,0 0-2,-53 31 3,33-14-1,3-3-3,-1 1-38,5-4-120,3-4-133,7-7-433</inkml:trace>
  <inkml:trace contextRef="#ctx0" brushRef="#br1" timeOffset="108401.8996">18432 2937 924,'0'0'220,"0"0"-102,0 0-31,0 0-29,0 0-34,0 0-8,18 2-5,-12 12 11,-1 3-11,0 5-9,-4 4 3,-1 4-5,0-1 0,0 0-56,0-3-128,0-7-152</inkml:trace>
  <inkml:trace contextRef="#ctx0" brushRef="#br1" timeOffset="108619.8537">18753 3128 671,'0'0'581,"0"0"-459,0 0-19,0 0-41,0 0-62,0 0-5,3 27 1,-3-2 3,0 5-4,-3-1-10,0 0-89,-1-6-124,3-12-267</inkml:trace>
  <inkml:trace contextRef="#ctx0" brushRef="#br1" timeOffset="109729.2424">19586 2827 357,'0'0'199,"0"0"-121,0 0 45,0 0-2,0 0-39,0 0-5,8 0-17,-7 0 4,1 0-6,-2 0 2,3-5 12,-2-4-40,-1 2 2,0-1-7,0 4 5,0-1-8,0 2 3,-1 2-27,-4 0-8,-3 1 8,-3 0 0,2 0-2,-5 2 2,-2 10 0,1 3-2,-3 2-2,0 5 3,-1 1 1,6 2 0,4 0 0,1-2-2,5 2-1,3-4 3,0-1-11,12-1-7,7-4 3,7-1-2,-5-2 5,4-2-1,-3-7-1,1 0 11,-5-3 3,-2 0 2,-2 0-2,-5 0 0,-1-3 0,0-8 1,-1-1 1,-2 0 0,4-1-2,-2-3 1,-1 2-1,0-1 2,3 1-2,-5 2 1,2 2-1,1 0 4,-3 1-4,5 1 2,-2 3 1,4 1-2,-1 1-1,1 3 0,-1 0 0,-2 0 0,-1 0-1,0 2 1,0 8 0,-2 1 1,3 3 1,-5 3 2,1-1-3,-2 1 4,-1 0-5,-1-2-1,0-3-3,0 0 4,0-1-1,0 0-46,0-2-87,0-6-110,2-3-343</inkml:trace>
  <inkml:trace contextRef="#ctx0" brushRef="#br1" timeOffset="110246.7436">20008 2517 749,'0'0'137,"0"0"20,0 0-19,0 0-41,0 0-32,0 0-24,0-19-19,11 19-19,5 0 2,7 10-2,7 8-1,-4 8 1,3 7-2,2 5 1,-1 4 2,-2 5-2,-4 0-4,-6-4-2,-6 4 1,-11-2 1,-1-1 2,0-1 1,-7-3 2,-8-4-2,0-2 0,-1-4 0,2-5-2,-1-3-10,6-5-15,-1-2-66,6-10-116,4-3-144</inkml:trace>
  <inkml:trace contextRef="#ctx0" brushRef="#br1" timeOffset="110441.842">20744 3230 1009,'0'0'0,"0"0"-73,0 0-161</inkml:trace>
  <inkml:trace contextRef="#ctx0" brushRef="#br1" timeOffset="136108.266">6122 6812 114,'0'0'372,"0"0"-309,0 0 19,0 0 23,0 0-40,0 0-11,0 0-15,0-7 6,0 7 14,0 0-13,0 0 6,0 0-1,0 0-11,0 0 1,0 0-13,0 0 0,0 0 2,0 0-16,0 0 7,0 0-12,0 0-9,0 0 10,0 0-8,0 0 3,0 0-1,0 0 1,0 0 1,0 0-4,0 0 1,0 0-3,0 0 4,0 0-4,0 0 0,0 0 1,0 0-5,0 0 0,0 0-16,0 0-21,0 0-55,6-2-71,4-1-72,4-1-322</inkml:trace>
  <inkml:trace contextRef="#ctx0" brushRef="#br1" timeOffset="137135.566">6171 6839 313,'0'0'58,"0"0"27,0 0 5,0 0-32,0 0-17,0 0 11,3 0 12,-3 0 1,0 0-19,0 0 2,0 0-2,0 0-4,0 0-10,0 0-5,0 0 2,0 0 0,0 0-15,0 0 14,0 0-3,0 0-10,0 0 2,3 0-10,-3 0 4,0 0-5,0 0-2,0 0-2,0 0-2,0 0 0,0 0-3,0 0 6,0 0-3,0 0 0,0 0 6,0 0-6,0 0 3,0 0 1,0 0 6,0 0-9,0 0 7,0 0-7,0 0 5,0 0-6,0 0 4,0 0-3,0 0 11,0 0-6,0 0 14,0 0-3,0 0-13,0 0 12,0 0-10,0 0 4,0 0 7,0 0-6,0 0 6,0 0 0,0 0-14,3 0 13,-3 0-12,0 0-4,0 0 5,0 0-5,0 0 4,0 0-3,0 0 3,0 0-4,0 0 2,0 0-2,0 0 0,0 0-1,0 0-34,15 0-103,6-4-99,6-9-218</inkml:trace>
  <inkml:trace contextRef="#ctx0" brushRef="#br1" timeOffset="142489.0689">6100 6141 327,'0'0'56,"0"0"36,0 0 20,0 0-15,0 0 6,0 0-12,0-4-28,0 4 13,0 0-8,0 0-3,0 0-17,0 0-24,0 0-7,0 0-11,10 0 3,8 5 28,8 2 20,3-4-28,1-3-2,0 0-5,-2 0-8,2 0 2,0-1-16,-2-9 5,-2-3 1,0-2-4,-6-2 3,-7 0-4,-7-3 5,-6-3-6,0 3 3,-4-1-8,-11 1 4,-2 3 0,-2 4-3,4 2 3,-3 5 1,9 2 6,-4 0-1,0 4 0,-1 0-1,-1 0-2,-6 0 4,3 5-1,2 7 1,-2 4 1,0 2-6,-2 3 1,4 1 8,-1 0 2,-2-2-6,3 3 3,1 2 12,0 2-7,3 4-6,5 5 3,1 3 10,6 1-5,0-1 7,0 0-11,0 1 1,13-3 3,-4 0-16,5-1 11,-4 2-4,2 1-3,1-3 2,-6-2-5,0-4 11,-4-8-7,-1 1-3,-2-7 7,0-2-6,0-4-1,0 0 1,-2-5-1,-6-1 1,-1-2-3,-2-2-28,3 0-65,-1 0-137,6-14-305</inkml:trace>
  <inkml:trace contextRef="#ctx0" brushRef="#br1" timeOffset="145285.4633">6455 7009 505,'0'0'115,"0"0"-4,0 0 12,0 0-18,0 0-35,0 0-19,0 0 6,10-1 5,-10 1-5,0-4-6,0 4 6,0 0-14,0-1-19,0-2 4,0-2-16,-6 2-7,-7-2-4,-2 2-1,-5 3 5,-2 0-5,1 0-8,0 0 8,-1 0-2,7 0-1,-3 11 2,3-3 2,3 2 1,2-2-2,4 2-5,6-3 3,0 0 2,0 2-2,0 1 0,0 0 2,13 0 4,2-1-3,3 1 3,4 0-1,4-1-1,3-2-1,0-4 4,-2 5-3,-5-2-2,-7 2 0,0 1-15,-6 2 14,-6-2-8,-3 3 0,0 0-2,0-1 11,0-1 0,-12 0 0,-5-2 0,-2-1 8,-7-3-1,3-3 3,2-1 0,2 0-7,7 0 5,0-1-8,1-7-6,8 4-48,3-3-88,0 2-60,6-4-133,18-3-327</inkml:trace>
  <inkml:trace contextRef="#ctx0" brushRef="#br1" timeOffset="145503.693">6629 7093 675,'0'0'247,"0"0"-125,0 0 64,0 0-47,0 0-91,0 0-20,6-9-22,-6 23-5,3 5 15,-3 4 0,0 2-10,0 0 0,0-5-4,0-1-2,0-2-22,-6-1-107,3-7-84,3-5-182</inkml:trace>
  <inkml:trace contextRef="#ctx0" brushRef="#br1" timeOffset="145697.7381">6553 6938 918,'0'0'114,"0"0"29,0 0 81,0 0-156,0 0-47,0 0-21,0 0-21,-7-13-115,21 33-6,6 2-121,5-5-426</inkml:trace>
  <inkml:trace contextRef="#ctx0" brushRef="#br1" timeOffset="146267.4031">6970 7129 786,'0'0'83,"0"0"-4,0 0 39,0 0-49,0 0-13,0 0-17,-38-48 0,20 46-15,3 2-8,-7 0-15,1 0 10,-1 3 6,2 8 0,-4-1-5,6 7-12,5-5 5,4 2-5,9 0-1,0 1 1,0-2 0,12-2-22,10-3 5,5-3-15,3-4 19,4-1-17,-2 0-16,5-11 13,-11-6-1,0-5 15,-11-1 16,-5-4 6,-3 2 9,-7-2 23,0 3 13,0 4 5,0 3 4,0 1 3,-2 6-3,-6 0-9,5 4 30,-1 1-27,4 2-2,-4 3 10,4 0-26,0 0-19,0 0-14,-2 7-3,-1 11 3,-1 9-3,4 5 10,0 6-8,0 0 1,4-2-4,9 0 3,-2-2-58,-2-1-60,-6-7-90,-3-2-236</inkml:trace>
  <inkml:trace contextRef="#ctx0" brushRef="#br1" timeOffset="147843.7828">7445 7224 582,'0'0'148,"0"0"4,0 0-3,0 0-44,0 0-35,0 0-10,3 0-4,-3-3-9,0 3-2,0 0-10,0 0-10,0 0-10,0 3-11,0 9-2,0 8-1,-11 2-1,1 5 5,-2 0 2,-1-1-7,-1-1-1,5-1-102,5-7-163,4-10-293</inkml:trace>
  <inkml:trace contextRef="#ctx0" brushRef="#br1" timeOffset="151144.4238">7873 6842 614</inkml:trace>
  <inkml:trace contextRef="#ctx0" brushRef="#br1" timeOffset="151391.5364">7873 6842 614,'-3'-6'170,"3"6"2,0 0-31,0 0-26,0 0-30,0-1 0,0 1-28,0 0-20,0 0-3,0 0-20,0 0-11,0 17-3,0 6 5,-3 9 0,-4 3 7,4 1-5,-4-1-2,6-3-4,-4-6 1,4-5 0,1-4 3,-3-6-4,3-5-1,0-3 0,0-3 0,0 0 0,0 0 0,0 0-6,0-9-48,0-12-105,7-7-233,6 2-271</inkml:trace>
  <inkml:trace contextRef="#ctx0" brushRef="#br1" timeOffset="151607.8389">7903 6849 866,'0'0'100,"0"0"67,0 0-18,0 0-96,0 0-48,0 0 4,31 7 9,-17 6-16,-1 4 9,-1-1-10,-2-1 2,1 1-6,-2-1-69,-1-2-69,3-7-108,-4-6-315</inkml:trace>
  <inkml:trace contextRef="#ctx0" brushRef="#br1" timeOffset="151825.2758">8155 6821 893,'0'0'86,"0"0"90,0 0-41,0 0-111,0 0-20,0 0 5,-23 28 25,10-8-12,-6 3-12,0-4-1,5-2-9,-1-3-1,9-3-3,-1 0-63,7-8-87,0-3-75,2 0-180</inkml:trace>
  <inkml:trace contextRef="#ctx0" brushRef="#br1" timeOffset="152043.8245">8168 6866 455,'0'0'251,"0"0"-101,0 0 44,0 0-44,0 0-36,0 0-44,35-20-25,-28 20-11,-1 3-27,2 11 25,1 5 10,-2 6-26,-4 4 3,0 2-3,-3 4-10,0-4-5,0-5 1,0 1-4,0-1-31,0-6-71,0 1-98,0-11-247</inkml:trace>
  <inkml:trace contextRef="#ctx0" brushRef="#br1" timeOffset="152313.8166">8623 7166 974,'0'0'263,"0"0"-168,0 0 25,0 0-29,0 0-69,0 0-5,0 41 22,0-21-37,-10 2 1,1 4-3,-1 1-7,-4 2-28,5-6-140,0-8-195</inkml:trace>
  <inkml:trace contextRef="#ctx0" brushRef="#br1" timeOffset="154379.6088">9214 6914 585,'0'0'53,"0"0"28,0 0 10,0 0-53,0 0-35,0 0 2,0 0-1,0-5 4,0 5 4,0 0 26,0 0 17,0-2 1,0 1-6,0-1 20,2 0 13,-2-3-30,4 0-23,-1 2-8,0-3-2,-3 1 8,0-1-18,0-1 2,0-2 29,0-1-37,0-1 2,0-2 0,0 4 6,-2-2-7,-6 2-4,0 2-1,-5 4 0,-3 3-4,-4 0 2,-6 0-1,-3 8 3,3 8-5,0 2 8,6 2-6,3 0 3,7 0-1,4 1-4,6-3 2,0-1 3,6-1-1,21-6 5,3 1-4,4-5 1,5-6 1,-2 0-2,-11 0 1,-8-3-1,-3-11 5,-2 3-3,-1-7 10,-2 2-9,-4 0 12,-3 5 9,-2 2 12,-1 5 8,0 0-12,2 4-20,-2 0-12,0 0-8,0 14-16,0 11 17,0 6 7,-2 8 1,-5 5 4,-2 3-3,-5 2-2,4 1 2,-2-3-2,2-6 0,1-7 2,-1-8-3,-1-2 1,5-9 0,-7-2 8,-2-7 21,-2-3-1,0-3-6,-5 0-18,6-8 6,3-1-10,0-2-24,5 7-27,5 2-67,3-3-111,0-3-168</inkml:trace>
  <inkml:trace contextRef="#ctx0" brushRef="#br1" timeOffset="154799.844">9512 7117 950,'0'0'106,"0"0"-67,0 0 59,0 0-53,0 0-40,0 0-4,50-11 1,-25 15 0,-1-1 0,-2-3-2,-7 0-3,3 0-3,-6-10 0,-5-1 6,-6-7 3,-1-2-1,0 3 9,-1-3 7,-12 5 3,-7 5 6,1 2-10,-3 8 3,-2 0 1,-1 0-12,5 16 12,1 2-1,2 2-12,4-1 0,4 3 7,3 2-14,6-4 1,0 3 0,3-3 4,15-1-6,9-5-18,4-3-59,12-8-92,-1-3-126,1-3-525</inkml:trace>
  <inkml:trace contextRef="#ctx0" brushRef="#br1" timeOffset="155234.0708">9906 6953 826,'0'0'116,"0"0"38,0 0 38,0 0-84,0 0-58,0 0-29,-3-15-21,3 15 1,0 7-1,0 10 0,0 5 1,0 3 5,0-1-5,0-3 5,0-3-4,0-1 1,0-6-3,0-4 1,0-2-1,0-5-1,0 0-1,0 0 2,9-12 19,7-10-18,7-8 7,0-4-8,6 4-3,-2-1 2,-9 11 1,1 6 8,-1 4-8,-3 8 2,-8 2-2,4 0 0,-2 9 0,-3 8-1,0 6 3,-6 3 1,4 3-3,-4-2-6,0-3 4,0-2-29,3-3-81,3-9-56,11-1-84,6-8-145</inkml:trace>
  <inkml:trace contextRef="#ctx0" brushRef="#br1" timeOffset="155713.0756">10449 6965 745,'0'0'115,"0"0"20,0 0-32,-3-76-2,-2 65-21,-2 2-17,-2 8-28,-4 1-12,-2 0-18,-3 1-4,3 13 1,-1 5 3,-1 1-1,11 3-4,-1-1 0,4 2-5,3-4 4,0 0-12,13-3-10,3-8-15,7-2-1,-4-7 11,4 0 5,-4-2 8,-1-15 4,0-5 7,-1-9 2,5-3 4,-6-5 7,5-2-3,-6 2 7,-2 3 15,1 4 16,-5 7 20,-2 7 3,-4 6-17,-3 6 27,0 3-13,0 3-28,0 0-19,0 1-17,0 18-13,-7 6 13,1 6 2,0 1 7,3 2-9,3 3-6,-4-1 6,4-2-79,0-6-38,0-8-96,0-6-140,13-9-426</inkml:trace>
  <inkml:trace contextRef="#ctx0" brushRef="#br1" timeOffset="156081.5415">10764 6899 629,'0'0'140,"0"0"-21,0 0-44,0 0-32,0 0-24,0 0-17,0 0 6,28 0 8,-18 0-1,1-2 2,-5-6 4,3-3 30,-3 1 20,1-3-24,-3-3 0,-1 4-14,-3 0 0,0 2 19,0 5-14,0-2-25,-9 4 4,-2 3-14,-4 0 1,-6 0-4,-1 13-3,-4 6 3,7 5 2,2-1 0,7 3 1,4-2 1,3-1-7,3 0 3,0-1-18,9-5-51,12-7-87,6-6-127,3-4-324</inkml:trace>
  <inkml:trace contextRef="#ctx0" brushRef="#br1" timeOffset="156373.2241">11001 6869 793,'0'0'116,"0"0"-29,0 0-38,0 0-27,0 0-4,0 0 13,12 48-7,-12-31 3,-3-3-13,-6 0 0,2-4-7,2-4 2,2-3-6,3-3 2,0 0 1,0 0 24,0-14 68,1-6-82,15-3-8,4 5 4,0 1-9,-1 6 4,-1 6-7,0 0-16,-2 2-76,4-3-95,-4-4-311</inkml:trace>
  <inkml:trace contextRef="#ctx0" brushRef="#br1" timeOffset="156597.2983">11347 6699 224,'0'0'1010,"0"0"-845,0 0 13,0 0-69,0 0-63,0 0-45,24 17 18,-5 19 33,-6 8-29,-3 6 8,-6 10-22,-4 1 2,-17 5-11,-12-6-4,-7-4-9,-10-6-106,-2-11-142,-4-12-428</inkml:trace>
  <inkml:trace contextRef="#ctx0" brushRef="#br1" timeOffset="157591.6891">12157 6034 650,'0'0'164,"0"0"41,0 0-58,0 0-55,0 0-34,0 0-11,0 0-17,-6 0 2,27 0-8,9 2-2,13 1 12,2 1-25,1-1-3,-1 4-6,-10-4-36,-2 4-94,-14-3-70,-2-1-109</inkml:trace>
  <inkml:trace contextRef="#ctx0" brushRef="#br1" timeOffset="158497.1628">7436 5799 655,'0'0'171,"0"0"7,0 0 13,0 0-52,0 0-47,0 0-39,-9-8-14,-16 33-8,-11 11-7,-3 12 20,0 6-24,8 1 0,3-4-10,16-1-9,12-3 0,0-2-1,22-1-37,17-8-68,16-11-41,5-8-174,1-14-503</inkml:trace>
  <inkml:trace contextRef="#ctx0" brushRef="#br1" timeOffset="159015.7939">8028 6004 603,'0'0'97,"0"0"86,0 0-34,0 0-60,0 0-21,0 0 17,39-77-19,-39 70-1,0 2-13,-12 1-17,-15 3-26,-7 1-7,-5 0 10,-5 1 3,9 10-9,3 3 9,12 3-10,1 1-5,8 1-2,8 2-2,3-1 4,0 2-1,20-5-9,12 2 9,10-7-11,4-2 9,9-5-17,0-3-12,-2 0 0,-10 1-10,-16-1-11,-9 2 37,-15-1 5,-3 2 3,0-1 8,-3 1 19,-21 3 38,-14 0 6,-8-1-28,-3-5-7,-3 3-9,7-3-13,2-2-6,5 0-8,9 0-51,9-2-88,16-12-130,4-7-213</inkml:trace>
  <inkml:trace contextRef="#ctx0" brushRef="#br1" timeOffset="159264.34">8328 5857 1017,'0'0'109,"0"0"145,0 0-96,0 0-79,0 0-50,0 0-25,0 17 1,0 9-5,0 3 15,-3 1-11,3 1-3,0-1-2,0 0 0,0-4-46,0-3-67,0-6-69,0-5-161,0-8-349</inkml:trace>
  <inkml:trace contextRef="#ctx0" brushRef="#br1" timeOffset="159444.7145">8161 6016 346,'0'0'727,"0"0"-606,0 0 61,0 0-66,0 0-81,0 0-16,109-29 3,-54 26-21,-4-1-1,6-1-7,8 0-133,-1-2-92,-10 0-241</inkml:trace>
  <inkml:trace contextRef="#ctx0" brushRef="#br1" timeOffset="159765.7994">8678 5900 978,'0'0'148,"0"0"76,0 0-105,0 0-52,0 0-52,0 0-14,-1 10 2,1 9-3,0 5 17,0 3-14,0-1 3,4-3-5,7 1-1,-2-4 0,4-4 2,0-2-2,7-6-9,-1-6-2,4-2-1,0 0 12,-1-17 4,-6-7-2,-3-6 7,1-8 7,-6 1 4,3 4-8,-5 9-8,-3 12-8,-3 9-13,3 3-89,1 0-183,9 0-203</inkml:trace>
  <inkml:trace contextRef="#ctx0" brushRef="#br1" timeOffset="160199.8211">9223 5917 844,'0'0'186,"0"0"31,0 0-69,0 0-65,-38-72-26,25 68-19,-6 4-11,-2 0-11,0 8-16,-2 10 3,6 3-7,5 2 4,2 0-1,10 1 0,0-1-18,7-3-7,18-1-4,5-6-24,2-10 3,4-3-34,-1 0 1,-3-14 23,-6-13 44,-2-7 17,-6-7 6,-5-10 41,1-5 10,-5-2 3,1 7 6,-4 10 2,-2 15-14,-1 10 16,-1 12 0,-2 2-20,0 2-37,0 0-13,0 19-12,0 13 4,1 11 12,3 6-5,-4 6 1,4-1-26,2-6-89,6-9-62,7-12-193,8-11-302</inkml:trace>
  <inkml:trace contextRef="#ctx0" brushRef="#br1" timeOffset="160545.2068">9686 5825 907,'0'0'126,"0"0"-37,0 0 26,0 0-85,0 0-20,0 0-8,41 3-2,-26 1-2,0-4-9,-6 0-29,-3 0 35,-3-10 0,-3-6 10,0-1 25,0-1 5,-9 2 10,-3 4 8,-2 4-29,4 5 7,1 3-4,-4 0-16,-1 9 6,-2 12-5,-2 6 5,4 5 4,6-1-12,6-3 1,2-1-9,0-6-1,12-2 0,12-5-64,2-5-79,6-9-146,-5 0-279</inkml:trace>
  <inkml:trace contextRef="#ctx0" brushRef="#br1" timeOffset="161144.8906">9951 5732 871,'0'0'93,"0"0"91,0 0-50,0 0-93,0 0-32,0 0 36,0 0 7,16 62-29,-10-43 8,-1 0-12,-2-6-9,3-1 8,-3-2-13,4-6 5,-4-1-1,3-3-8,4 0 15,7-5-9,5-15-1,8-8-6,9-4-4,0-2-8,2 3-9,-8 3-9,-13 9 30,-4 8 1,-10 8 0,-6 1-2,3 2 2,-3 0-2,1 2-10,-1 14-5,2 5 14,-2 3 2,3-2 0,2 3-4,8-4 8,-1 0-5,5-6 1,-2-7-10,2-5 9,-2-3-9,6-1-3,-3-16 0,7-8 1,-7-8 10,-2-6-4,-2-5 3,-5-2 3,-2-2 5,-5 2 16,0 5 8,0 12-1,-1 9 17,-1 9 2,0 10-15,0 1-12,0 12-20,-7 16-9,-6 8 9,0 4 1,6 1 1,3 0-2,2-3-6,2-2-6,0-1-50,0-5-38,12-6-113,2-7-134</inkml:trace>
  <inkml:trace contextRef="#ctx0" brushRef="#br1" timeOffset="161318.6285">10406 5626 1024,'0'0'103,"0"0"59,0 0-41,0 0-72,0 0-38,94-6-11,-52 6 0,-5-3-36,0-4-133,-1-3-157</inkml:trace>
  <inkml:trace contextRef="#ctx0" brushRef="#br1" timeOffset="161548.8465">10890 5288 1151,'0'0'121,"0"0"110,0 0-87,0 0-65,0 0-59,0 0 0,65 78 34,-55-24-31,-4 7-1,-6 3-6,0 3-14,-16 0 2,-7 0-4,-6 3-26,-3-5-136,0-10-126,6-16-438</inkml:trace>
  <inkml:trace contextRef="#ctx0" brushRef="#br1" timeOffset="163041.8507">12293 5849 831,'0'0'105,"0"0"27,0 0-14,0 0-40,0 0-57,0 0-20,0 0-1,123-41-7,-72 27-118,-14-3-103,-12 0-336</inkml:trace>
  <inkml:trace contextRef="#ctx0" brushRef="#br1" timeOffset="163259.6804">12134 5498 742,'0'0'428,"0"0"-398,0 0 146,0 0-107,0 0-48,0 0-21,81-19 0,1 29-1,9 1-78,-4 0-141,-6-8-210</inkml:trace>
  <inkml:trace contextRef="#ctx0" brushRef="#br1" timeOffset="164173.4567">13955 5637 461,'0'0'91,"0"0"13,0 0 87,0 0-98,0 0 22,0 0 16,17-33-31,-17 29-18,0 2-27,-3-3-25,-13 0-7,-10 3-18,-5 2-2,-3 0-3,-2 2 3,6 8-1,5 1-2,4 1-3,5 1 3,5-1 0,2 1-1,9-4-3,0 2 3,5 1-1,20-4-2,11-3 2,10-2 2,3-3 0,0 0-6,-6 0 6,-5 0-1,-12 5-1,-4 4-3,-10 2-2,-2-2 5,-6 2-1,-4-1-13,0 0 8,-16 3 8,-14 1 35,-12-4 1,-4-1-15,-2-5-3,3-4-8,3 0-4,9 0-12,3-9-20,12-3-37,8-1-110,10-4-115,4-4-300</inkml:trace>
  <inkml:trace contextRef="#ctx0" brushRef="#br1" timeOffset="164429.3318">14294 5470 921,'0'0'172,"0"0"16,0 0-46,0 0-84,0 0-50,0 0-6,0 24 13,0-1 7,0 5 8,0-2-11,0 3-18,0-2 4,6-1-5,3-2 0,2-2-48,2-5-52,2-7-69,6-3-105,-8-7-224</inkml:trace>
  <inkml:trace contextRef="#ctx0" brushRef="#br1" timeOffset="164615.5984">14166 5612 681,'0'0'225,"0"0"-91,0 0-45,0 0-4,0 0 4,0 0-14,124-21-37,-68 11-28,5 0-10,1 4-30,-12 0-138,-9 1-160,-16 2-492</inkml:trace>
  <inkml:trace contextRef="#ctx0" brushRef="#br1" timeOffset="165004.8388">14596 5513 232,'0'0'606,"0"0"-416,0 0-29,0 0-13,0 0-64,0 0-37,0-9-20,0 9-19,0 0-5,0 14-2,0 6 5,0 3-3,0 7-2,0-4 6,12 1-7,5-5-1,9-1-2,0-6-3,3-5-10,-2-6-10,-2-4 11,-6-1 15,-1-18 1,-6-3 0,-2-8 15,-4-5 13,1-3 6,-4 7-11,-3 5 8,0 10-5,0 7-16,0 6-11,3 3-7,-3 0-66,2 0-126,6 5-177,4 0-44</inkml:trace>
  <inkml:trace contextRef="#ctx0" brushRef="#br1" timeOffset="165434.0218">15220 5513 960,'0'0'153,"0"0"67,0 0-127,0 0-26,0 0-29,-105-48-13,72 48-24,3 16 5,6 4-6,3 4-1,9 1 1,9 1-1,3 1 1,2-1-2,22-6-16,7-6-8,13-3-15,6-8-31,4-3-20,-5-4 4,-15-20 12,-1-5 69,-12-10 7,-9-5 7,-6-2 56,-6-1 10,0 3 10,0 7 2,0 10-17,0 13 10,-2 9-1,2 4-30,-1 1-34,1 0-13,0 16-11,0 13 10,0 5 0,0 9 0,4-2-1,9 0-61,0-4-70,9-8-111,11-11-219</inkml:trace>
  <inkml:trace contextRef="#ctx0" brushRef="#br1" timeOffset="165763.3258">15644 5474 903,'0'0'122,"0"0"-57,0 0-26,0 0-22,0 0-10,0 0-7,49-7 5,-32 7-5,-8 0 0,-1-3 5,0-8-5,-7-6 19,-1 0 4,0 0 31,0 1-6,-10 3 1,-6 6-10,-3 4 6,0 3-33,-5 3 4,1 13 0,-1 6-14,7 2 21,3 1-21,8 1 12,6 1-14,0-2 4,6 1-9,20-5-15,9-4-60,6-6-108,3-8-152</inkml:trace>
  <inkml:trace contextRef="#ctx0" brushRef="#br1" timeOffset="166371.3656">15921 5409 566,'0'0'437,"0"0"-356,0 0 85,0 0-68,0 0-85,0 0-11,-1 0-2,2 20 12,2 1 7,2-4 3,0 0-21,2-2 4,0-3-3,2-5-2,4-2-2,3-5-23,4 0 5,6-10-3,-1-9-21,7-8 22,5-4-4,-5-1 3,0 1 21,-2 7 4,-15 6-2,-6 9 6,-4 5-1,-5 4 23,0 0-14,0 2-14,0 16-17,0 7 17,0 1 6,0 1-3,0 2-1,10 0-1,4-4 0,7-6 0,3-2-1,4-7-16,-1-5-21,-1-5-3,-1 0-22,-5-19 18,-6-8 28,-3-7 16,-8-12 2,-3-8 0,0-6 24,0-5 25,0 4 32,-5 12 15,2 15 2,2 15-22,-2 15-9,1 4-37,1 4-32,-1 18-22,0 15 22,2 6 2,0 2 0,0 0-2,0 1 0,8-3-5,3-3-11,-1-7-56,3-5-66,4-8-75,1-9-62,3-8-339</inkml:trace>
  <inkml:trace contextRef="#ctx0" brushRef="#br1" timeOffset="166537.4875">16508 5338 686,'0'0'380,"0"0"-303,0 0 44,0 0-67,0 0-42,0 0-4,79-6-3,-47 6-5,-3 0-32,-2 0-82,-8 0-59,-4 0-171</inkml:trace>
  <inkml:trace contextRef="#ctx0" brushRef="#br1" timeOffset="167189.3143">17267 5049 880,'0'0'132,"0"0"39,0 0-8,0 0-37,0 0-44,0 0-25,0-29-20,0 29-22,-9 12 3,-19 14-11,-14 15 6,-3 14 13,2 12-6,5 6 4,13 2-5,16 0-18,9-1-1,17-6 1,17-5-2,12-8-24,10-9-63,3-5-67,4-16-169,-8-13-416</inkml:trace>
  <inkml:trace contextRef="#ctx0" brushRef="#br1" timeOffset="169355.2406">18009 5082 201,'0'0'186,"0"0"-57,0 0-48,0 0 10,0 0 0,0 0-8,4-3-7,-4 3 6,0 0-16,0 0-24,0 0-12,0 0 9,0 0-9,0 0 0,0 0 10,0 0 2,0 0 10,0 0-9,0-1-12,0 1-3,0-3 0,0 3 0,0-2-11,0 0 1,0-1 2,0 2-14,0-2-1,0 2-1,0-1-2,0 2-2,0 0 8,0-1-6,0 1 7,0 0-9,0 0 1,0-1-1,-5 0 0,-4-3-7,-1 3 6,2-2 2,-3 2 1,0 1-2,-4 0-7,-4 0-1,-2 0-16,1 5 1,2 5 19,3 1-5,2 1 7,3 2 1,-2 0-9,4-1 4,2 0-8,3-1 6,3-3 1,0-1-2,0-1 6,0 0 1,0-3-1,1 2 2,6-1-1,0 0 2,-2-2 0,6-2-1,-3-1-1,3 0 2,3 0 0,2 0-1,-6 0 1,-1 0 0,-3 0 0,-3 0 4,-3 0-4,0 0 0,0 0-1,0 0 1,0 0 1,0 0 2,0 0 3,0 0-3,0 0 3,0 0 4,0 0-10,0 0 10,0 0-9,0 0 2,0 0-2,0 0-1,0 0 1,0 0 2,0 0 0,0 0-2,0 0-1,0 0-2,0 0 1,0 0 1,0 0 2,0 0-2,0 0 4,1 0-6,-1 0 6,0 0-4,0 0 0,0 0 0,0 0 4,0 0-4,0 0 0,0 0 0,0 0 0,0 0 0,0 0 0,0 0 2,0 0-3,0 0 1,0 0 0,0 0-2,0 0 4,0 0-2,0 0 0,0 0 0,0 0 0,0 0 0,0 0-3,0 0 1,0 0 3,0 0-2,0 0-1,0 0 2,0 0 0,0 0-2,0 0-3,0 0 3,0 0 0,0 0 2,0 0-2,0 0 4,0 0-6,0 0 4,0 0-5,0 0-1,0 0 4,0 0 2,0 0-1,0 0 2,0 0-1,0 0 0,0 0-5,0 0 4,0 0-11,0 0 4,0 0 7,0 0 1,0 0 0,0 0 0,0 0 1,0 0-3,0 0 3,0 0-2,0 0-2,0 0 1,0 0 2,0 0 0,0 0-5,0 0 2,0 0 3,0 0-2,0 0 1,0 0 1,0 0 0,0 0 3,0 0-3,0 0-3,0 0 0,0 0 3,0 0 0,0 0 3,0 0-4,0 0 1,0 0 0,0 0-1,0 0-2,0 0 2,2 0-3,7 0-1,1 0 5,5 0 0,-2 0 4,4 0-7,-4 0 3,0 3 0,0 7 0,-4 1-2,-3 3 1,-6 0 0,0 3-3,0-3 2,-8-1 4,-7-1 7,-4-3 12,-3 0-9,-8-5 20,0-3-13,-1-1-5,2 0 4,2 0-5,8-8-11,3-3-2,8 5-10,6-1-47,2 3-47,13-3-201,15-5-440</inkml:trace>
  <inkml:trace contextRef="#ctx0" brushRef="#br1" timeOffset="169560.0983">18254 5184 920,'0'0'169,"0"0"-89,0 0 4,0 0 19,0 0-49,0 0-19,0 0-17,55 73-5,-50-54-10,-4 1-3,-1-3-34,0-3-115,0-7-121,-4-7-243</inkml:trace>
  <inkml:trace contextRef="#ctx0" brushRef="#br1" timeOffset="169723.3904">18235 5026 1050,'0'0'103,"0"0"75,0 0-91,0 0-66,0 0-21,0 0-17,34-23-84,-4 37-83,5 3-155</inkml:trace>
  <inkml:trace contextRef="#ctx0" brushRef="#br1" timeOffset="170158.6464">18674 5171 602,'0'0'251,"0"0"-88,0 0-30,0 0-22,0 0-35,0 0-14,-61-69-5,41 69-40,-2 0 4,0 2-6,0 19-10,3 2-5,2-1 1,8 2 0,8-2-1,1-1-2,9-4-9,16-4-11,12-3-21,4-7-20,4-3-13,-4 0 13,-8-16-2,-6-8 40,-7-8 25,-5-6 8,-4-4 39,-4-4 46,-7 6-1,0 6 3,0 12 3,0 10-3,0 8-5,0 4-44,0 8-46,0 20-17,0 12 17,0 9 3,0 1-3,4 1 0,2-1-81,4-5-105,9-14-158,8-9-206</inkml:trace>
  <inkml:trace contextRef="#ctx0" brushRef="#br1" timeOffset="170735.3512">19640 4838 1182,'0'0'207,"0"0"-30,0 0-2,0 0-78,0 0-31,0 0-24,0-19 3,0 17-9,0-2-16,0 2-20,0 0 0,0-2 0,0 4 0,0-1 0,0-3 0,0 3 0,0-1 0,0 2 0,0-1 0,0 0 0,3 1 0,-3 0 0,0 0 0,0 0 0,1 0 0,2 0 0,-1 0 0,-1 0 0,1 0 0,-1 2 0,-1 3 0,0-2 0,0 1 0,0-2 0,0 1 0,0 2 0,0 0 0,0 4 0,0 3 0,-4 6 0,-1 1 0,-2 5 0,1 4 0,2 2 0,-4 2 0,3 1 0,0-2-30,2-3-30,0-5-20,1-5-47,2-9-102,0-9-143,16 0-325</inkml:trace>
  <inkml:trace contextRef="#ctx0" brushRef="#br1" timeOffset="170932.9669">19655 4821 913,'0'0'189,"0"0"-22,0 0-15,0 0-76,0 0-53,0 0 1,22-11 38,-5 22-10,0 2-28,-1 1-22,4 2 2,0 2-4,2-1-69,4-2-70,-3-4-161,3-6-244</inkml:trace>
  <inkml:trace contextRef="#ctx0" brushRef="#br1" timeOffset="171119.6356">20025 4805 556,'0'0'253,"0"0"-78,0 0-30,0 0-40,0 0-78,0 0-20,-44 36 43,21-13-7,2-3-11,4-2-26,5-1-6,7-4-19,5-5-94,0-3-95,3-5-167</inkml:trace>
  <inkml:trace contextRef="#ctx0" brushRef="#br1" timeOffset="171306.1992">20105 4783 101,'0'0'903,"0"0"-726,0 0 22,0 0-52,0 0-75,0 0-42,29-6-8,-22 33 24,-2 7-14,-2 6-22,1 7-10,-4 2-9,0 3-71,0-3-74,6-10-195,9-12-388</inkml:trace>
  <inkml:trace contextRef="#ctx0" brushRef="#br1" timeOffset="171509.3458">20544 5092 1226,'0'0'266,"0"0"-134,0 0-33,0 0-66,0 0-33,0 0 0,0 73 1,0-31-1,-17 1-33,-11 1-133,-8-6-168,-8-7-503</inkml:trace>
  <inkml:trace contextRef="#ctx0" brushRef="#br1" timeOffset="171785.971">19239 5461 1107,'0'0'312,"0"0"-199,0 0-25,0 0-52,0 0-36,0 0-7,-14 60 5,-6-24-71,3-2-89,1-4-229</inkml:trace>
  <inkml:trace contextRef="#ctx0" brushRef="#br1" timeOffset="172783.465">21809 4855 420,'0'0'142,"0"0"-47,0 0 67,0 0-53,33-75 10,-33 61-9,0 0-20,-4 1-27,-6 6-6,-5 7-38,-3 0-14,-3 0-5,-2 14 0,-1 11 0,3 3-2,6 3-3,6 2 5,7-4-1,2-1-15,5-6-28,16-5 6,6-9-17,3-6 0,-1-2 41,-3-3 7,-6-13 7,-6-2 3,-4-3 20,-2-1 16,-4 3-7,1 4-3,-2 5 1,-2 9-9,1 1-21,-2 11-2,0 18-16,0 7 18,0 8 1,0 2 1,0 3-1,0-4-1,-5-1 4,-9-8 0,-1-9 14,-2-8 6,-2-4 22,-1-6 6,-1-9 3,-6 0-2,-5 0-29,0-13-11,1-5-13,4-4-31,9 0-50,14 1-88,4 1-118,19-6-458</inkml:trace>
  <inkml:trace contextRef="#ctx0" brushRef="#br1" timeOffset="173121.5085">22201 4939 836,'0'0'89,"0"0"-66,0 0 10,0 0 17,0 0-39,0 0-2,73-2-1,-61-7-3,-2-5 14,-3 0-12,-6-2 18,-1-1 22,0 3 8,-9 2 7,-6 4-9,-1 8-26,-8 0-14,-3 5-8,-3 17 4,2 2 1,5 3 5,5-1-5,11 1 0,7-3-8,0-2-2,6-3 0,18-2-3,9-5-49,7-10-81,6-2-129,-1-7-497</inkml:trace>
  <inkml:trace contextRef="#ctx0" brushRef="#br1" timeOffset="173525.1746">22478 4787 562,'0'0'332,"0"0"-249,0 0-48,0 0-15,0 0 45,0 0-32,27 83-15,-22-61 3,-1 0-5,0 0-5,1-5-5,1-3-4,0-5 3,-3-2-5,2-4 2,-1-3 3,2 0-2,4-10 9,-1-7-10,4-5 2,-2-2 2,0-5-4,0 6 1,0 3 24,-5 3 8,2 7-1,-2 9-14,-1 1-20,0 0 0,4 6-6,-3 13 6,-1 3 1,0 2-1,-3 1 6,1-1-6,1-3-2,5-1-32,6-5-34,6-1-10,0-9-154,7-5-407</inkml:trace>
  <inkml:trace contextRef="#ctx0" brushRef="#br1" timeOffset="173983.6742">23057 4838 560,'0'0'198,"0"0"-63,0 0-9,0 0-28,0 0-33,0 0-21,-50-60 9,30 60-12,-4 0-12,0 9-7,4 9-8,5 1-2,5 7-12,6 1 0,4-1-1,0-1-3,18-3-16,10-3-30,5-9-13,5-1-31,0-9-18,-2 0 0,1-10 2,-5-14 17,-4-7 87,-1-10 6,-5-11 49,-5-6 33,-4-2 0,-7 7 54,-2 7 9,-2 19-6,-2 11-30,0 8-10,0 6-28,0 2-24,0 0-47,0 7-15,0 15 10,0 10 4,0 6 2,0 3-2,0 2 2,0-1-4,0-6-95,8-7-63,6-9-112,10-10-219</inkml:trace>
  <inkml:trace contextRef="#ctx0" brushRef="#br1" timeOffset="174343.294">23566 4721 686,'0'0'109,"0"0"-94,0 0 6,0 0 31,0 0-39,0 0 0,86 3 4,-75-3 3,-1 0 3,2-11 2,-4-6 25,-1-1-3,-4-3 20,-3 1 19,0 1-38,0 4 4,-10 4 10,-1 3-32,-4 6-2,-1 2-12,-4 0-14,-3 11 7,0 12-5,4 3 0,3 0 5,5 6 1,5 0-9,6-5 0,0 1-1,1-6-3,15-4-34,6-4-64,3-10-117,5-4-158</inkml:trace>
  <inkml:trace contextRef="#ctx0" brushRef="#br1" timeOffset="174657.3885">23827 4587 727,'0'0'197,"0"0"-138,0 0 18,0 0-33,0 0-21,83 26 16,-62 1-6,-6 1-11,0 2 1,-4-3-13,-5-3-7,-6-5 1,0-7 0,0-3-3,-12-5 2,-5-4 5,2 0 6,3-4 8,3-16 50,6-6 12,3-4-43,2 0-16,17 6-5,3 5-19,3 6-1,4 4 0,1 4-27,3 2-60,2 2-71,3-2-118,-2-2-299</inkml:trace>
  <inkml:trace contextRef="#ctx0" brushRef="#br1" timeOffset="174913.6943">24289 4195 1039,'0'0'89,"0"0"34,0 0 11,26-74-52,1 70-49,4 4-22,6 0 13,2 23-5,-2 17 2,-2 14 6,-10 11 7,-6 4 14,-16 9-24,-3 0-20,-19 11 1,-19-3-5,-12 4-39,-7-4-115,5-14-102,12-11-445</inkml:trace>
  <inkml:trace contextRef="#ctx0" brushRef="#br1" timeOffset="183479.8615">17311 1526 563,'0'0'20,"0"0"20,0 0 58,0 0-30,0 0-30,0 0-28,0 0 12,0 0 7,22-8-10,3 4-4,8-1-4,4 2 4,2-1-15,2 0-22,6 0-90,1-1-77,8-2-16,7 3-66</inkml:trace>
  <inkml:trace contextRef="#ctx0" brushRef="#br1" timeOffset="183644.5444">17957 1453 155,'0'0'115,"0"0"6,96-12 12,-69 9-62,0 1-1,-4 2-2,3 0-8,-4 0-17,1 0-9,-4 0-25,-4 0-2,1 0-7,-4 0 0,3 0-40,-1 2-66,-2 1-6,2-2-63,6 1-83</inkml:trace>
  <inkml:trace contextRef="#ctx0" brushRef="#br1" timeOffset="183815.8858">18551 1451 248,'0'0'80,"0"0"5,0 0 31,0 0-66,100 0-5,-78 0 1,-2 0-13,-1 0-7,-2 2-26,-3 0 0,2-1-52,-2 1-40,3-2-111</inkml:trace>
  <inkml:trace contextRef="#ctx0" brushRef="#br1" timeOffset="183988.6798">18974 1458 281,'0'0'220,"0"0"-115,0 0-3,0 0-26,0 0-36,0 0-7,52-10-18,-45 10 2,2 0-13,-2 0-3,1 0-2,-4 0-18,3 0-63,0 0-95,-4 0-222</inkml:trace>
  <inkml:trace contextRef="#ctx0" brushRef="#br1" timeOffset="184140.0394">19165 1451 546,'0'0'61,"0"0"-59,0 0 2,0 0-4,0 0-11,0 0-161</inkml:trace>
  <inkml:trace contextRef="#ctx0" brushRef="#br1" timeOffset="184310.7477">19165 1451 192,'50'11'474,"-50"-11"-462,0 0-12,0 0-67,0 0-160</inkml:trace>
  <inkml:trace contextRef="#ctx0" brushRef="#br1" timeOffset="184655.612">19172 1482 299,'0'0'121,"0"0"-121,0 0-33,0 0-86</inkml:trace>
  <inkml:trace contextRef="#ctx0" brushRef="#br1" timeOffset="184821.3305">19172 1482 531,'0'7'177,"0"-7"-113,0 0-11,0 0-53,0 0-103,-3 0-87</inkml:trace>
  <inkml:trace contextRef="#ctx0" brushRef="#br1" timeOffset="188868.8384">6161 8833 589,'0'0'133,"0"0"-43,0 0 28,0 0-46,0 0-34,0 0-6,0 0-1,-3 0 3,3 0-11,0 2-12,0 1 4,7 5 10,8 1 44,6 0-18,7 1-8,2 0-10,3 0-19,0-1-12,4-6 15,-1 2-8,0-5-8,-5 0 9,3 0-7,-4-1-2,-5-12 5,1-1-5,-6-5 1,0-2 0,-8-4 1,-3-2 0,-4 1-1,-5 2-2,0 4 0,0 6 3,-11 0-6,-4 6 3,-2 2 0,0 3 2,-1 0-2,-4-1 8,8 0-8,-9 2 5,3 2-1,-7 0-1,-4 0 8,-2 0 7,0 0-8,5 0 9,1 0-1,6 10-6,0-1 6,5 2-9,-1 1-1,1 1 8,4-2-10,0 8 14,0 1 7,0 3-12,6 2 9,-1 3-1,3 2-11,4-4 1,0 4 2,0-1 5,0 1-1,0 3-8,0 3 4,0 5-4,0 5-6,4 3 6,-4 1-7,0-4-1,0-7-3,0-5 5,0-8-5,-4-1 3,-1-8-1,-3-3 0,-2-4-1,3-7 1,-1 1-2,-8-4-32,-1 0-40,-2-20-176,9-11-375</inkml:trace>
  <inkml:trace contextRef="#ctx0" brushRef="#br1" timeOffset="190279.1658">7184 8483 3,'0'0'19,"0"0"0,0 0 1,0 0-6,0 0 48,0 0 25,19-15 1,-18 14-5,1-1-17,-2 2 14,1 0-4,-1 0 36,0 0 12,0 0-31,0 0 8,0 0-20,0 0 1,0-1-6,0 1-25,0 0 13,0 0-15,0 0-7,0 0 5,0 0-13,0 0 2,0 0 2,0 0-16,0 0 5,0 0-12,-14 1-4,-4 12 2,-6 6-1,-7 4 6,-2 11 5,-3 8-10,1 8 6,3 9-6,5 4-6,5 5 12,7-1-12,6 3 5,9-4-5,0-4-3,6-1-5,14-8 1,6-4-12,1-10-54,1-6-84,2-13-96,-7-16-188</inkml:trace>
  <inkml:trace contextRef="#ctx0" brushRef="#br1" timeOffset="191435.1117">7524 8663 435,'0'0'99,"0"0"10,0 0 75,0 0-59,0 0-2,0 0-5,-41 5-18,40-5-4,1 0-33,0 0-16,0 1-23,21 3-17,15-4 28,19 3 30,11-3-38,7 0-7,-6 0-14,0 0-1,-16 0-5,-11 0 3,-17-3-7,-7-1 4,-10 3-14,0 1-42,-4-3-38,3 3-31,-5 0-64,0 0-119,-5 0-67</inkml:trace>
  <inkml:trace contextRef="#ctx0" brushRef="#br1" timeOffset="191801.7773">7849 8676 343,'0'0'579,"0"0"-459,0 0 52,0 0-31,0 0-69,0 0-44,0 6 7,0 5-15,0 3 17,0 8 39,0 5-27,0 2-11,0 4-5,0-1-18,0 1 11,0-2-6,-2-1-11,-2-2-1,4-7-4,-3-2 3,3-6-2,0-6-3,0 0-2,0-7 0,0 0 3,0 0-1,0 0 2,0 0-4,0 0-15,0-3-88,0-7-129,0 6-195</inkml:trace>
  <inkml:trace contextRef="#ctx0" brushRef="#br1" timeOffset="192102.1763">8350 9032 1061,'0'0'161,"0"0"-21,0 0 7,0 0-57,0 0-59,0 0 6,0 0 46,-52 53-51,33-29-12,-1 2-15,4 1-5,1-4-2,1-1-87,7-2-89,-2-4-190</inkml:trace>
  <inkml:trace contextRef="#ctx0" brushRef="#br1" timeOffset="193512.3189">9224 8643 558,'0'0'149,"0"0"10,0 0 6,0 0-70,0 0-22,0 0-19,2 0-22,-2 0 3,0 0 1,0 0 3,0 0 1,0 0-7,-6 0-5,-9-3-17,-8-1-6,3 4-5,-2 0 0,-2 0 1,-4 0-1,2 7 0,2 2 1,1 2-2,4-1 0,8-1 0,6 5-5,2-3-2,3 3 6,0-3 4,13 1-2,7-2 0,8-3 7,8-3-6,1-1 0,2-3 0,-5 3-2,5-3-1,-6 0-2,0 3 1,-11 1-14,-6 3 13,-6 5-3,-3-1-7,-7 2 13,0 1-7,0-2 8,-12-2 0,-9 2 6,-1-4-2,-4-1 17,-1-1-6,2-5 8,-5-1-7,5 0-4,-2 0-8,2 0 0,7 0-8,3 0-9,6 0-40,6-5-84,3 2-119,3-6-157</inkml:trace>
  <inkml:trace contextRef="#ctx0" brushRef="#br1" timeOffset="193811.006">9611 8547 821,'0'0'205,"0"0"-79,0 0 78,0 0-95,0 0-64,0 0-19,6 0-10,-3 15 14,0 5 31,-3 1-27,0 5-3,0 1-20,0-1 2,0 7-8,0-7-3,0 4-2,0-7-8,0 1-35,0-7-46,0-5-28,0-4-66,0-6-97,0-2-187</inkml:trace>
  <inkml:trace contextRef="#ctx0" brushRef="#br1" timeOffset="194016.9076">9441 8722 481,'0'0'447,"0"0"-354,0 0 82,0 0-59,0 0-44,0 0-32,97-37 11,-48 28-22,0-2-16,-4 5-3,1-2-10,-7 3-25,-7 2-87,-3 0-173,-11-1-223</inkml:trace>
  <inkml:trace contextRef="#ctx0" brushRef="#br1" timeOffset="194380.5234">9883 8606 933,'0'0'104,"0"0"84,0 0-29,0 0-104,0 0-36,0 0-11,13 6 14,-6 8 15,-4 6-13,-3 2-4,3 3-3,-3 1-17,3-1 6,3-4-4,1-1-2,4-6 0,-2-5-11,3-3 5,-1-6-2,5 0 8,6-10 3,-5-12-1,2-6 5,-5-4 2,-3 3 6,-3 1 13,-8 12 13,0 6-12,0 3-10,0 5-19,0-2-8,0 4-59,0 0-96,0 0-149,0 0-202</inkml:trace>
  <inkml:trace contextRef="#ctx0" brushRef="#br1" timeOffset="194877.6244">10467 8610 921,'0'0'121,"0"0"73,0 0-24,0 0-94,0 0-9,0 0-32,-48-29-25,29 29 23,-5 0-10,3 3-1,-3 12-6,5 1-9,2 1 1,4 3-8,7 1 1,6-4-1,0 0 0,0-2-11,19-2-4,6-7-22,5-1-3,2-5-1,2 0-19,-9-14 24,1-8-5,-2-9 7,-8-2 21,-3-7 11,0-1 2,-6-1 9,-5 4 11,-2 4 16,0 10 11,0 8 9,0 7 3,0 7-6,0 2-4,0 0-32,0 0-14,0 11-3,0 17 2,0 3 3,0 10 8,0-5-10,0 1-1,0-6-2,0-3-51,7-6-64,5-5-61,6-9-174,1-8-375</inkml:trace>
  <inkml:trace contextRef="#ctx0" brushRef="#br1" timeOffset="195252.9657">10802 8545 606,'0'0'361,"0"0"-249,0 0 23,0 0-79,0 0-48,0 0 5,26-8 18,-12 8-16,5 0 5,-3 0-6,-3 0 1,4-6-7,-2-8 0,-5 1 10,-4-4 10,-5 5-2,-1-2 6,0 4-1,0 3 1,-9 2-4,-5 5-22,-6 0-2,1 2 8,-7 18-10,3 5 17,5 3 9,-2-2-4,6 4 9,5-4-11,2 0-10,7-5-6,0-1-4,0-4-4,20-2-18,-1-5-68,10-6-51,4-3-117,-2 0-279</inkml:trace>
  <inkml:trace contextRef="#ctx0" brushRef="#br1" timeOffset="195965.3799">11101 8465 187,'0'0'735,"0"0"-638,0 0 86,0 0-65,0 0-73,0 0-11,-7-12-19,7 23-12,0 3 43,0 5-17,4 1-6,-1 3 2,3-6-24,-3 1 3,4-4-4,-1-2 2,1-4 1,0-4-2,3-2-1,-1-2 0,1 0-1,7-9-1,-2-11 0,-1-2-6,2-6 7,3-2-4,-7 2 5,6 6 0,-3 2 5,4 6-5,-1 6 0,-6 4 0,-6 2-3,-3 2 5,0 0-4,1 0-2,-1 11 0,2 3 1,-2 4 3,-3 6-3,0-2 0,0 1 5,3 2-2,0-5 0,6-1 1,2-2-3,5-5-5,6-2-28,1-4 23,4-6-44,2 0 17,-1-6-8,-2-14 14,-3-4-15,3-10 31,-6-8-24,-1-4 23,-3-3 18,-9 2 2,-5 8 37,-2 8 46,0 10 2,0 11 4,0 3-33,-2 7 3,-1 0-35,-1 0-24,-2 13-2,-4 7 0,3 7 11,2-2-4,0 2-5,5 5 6,0 1-6,0-2 2,0 2-4,8-7-29,-2-1-43,4-5-52,-1-4-108,3-11-109,0-2-412</inkml:trace>
  <inkml:trace contextRef="#ctx0" brushRef="#br1" timeOffset="196151.4441">11617 8500 300,'0'0'670,"0"0"-587,0 0 59,0 0-39,0 0-59,0 0-32,-3 0 0,25-3 2,8 1 5,3-6-19,-2-1-14,3-2-91,1-5-145,-5-4-171</inkml:trace>
  <inkml:trace contextRef="#ctx0" brushRef="#br1" timeOffset="196421.9613">12042 7995 1082,'0'0'112,"0"0"67,0 0 26,0 0-96,0 0-71,0 0-17,39 25 26,-13 26 6,-5 9-19,2 8-18,-11 3 4,-6 1-10,-6 0-10,0-3 0,-12-5-3,-12-8-35,-4-10-79,-2-5-107,-3-9-121,2-10-420</inkml:trace>
  <inkml:trace contextRef="#ctx0" brushRef="#br1" timeOffset="197119.9985">12870 8197 643,'0'0'294,"0"0"-127,0 0 33,0 0-82,0 0-74,0 0-24,64-1 14,-23 1-18,12 3-1,0 1-15,4-3-5,-6-1-42,-9 0-106,-15 0-128,-14 0-235</inkml:trace>
  <inkml:trace contextRef="#ctx0" brushRef="#br1" timeOffset="197329.3057">12813 8445 617,'0'0'494,"0"0"-425,0 0 4,0 0 30,100 11-27,-42-11-61,8 0-9,-2 0-6,-6-3-43,-5-2-99,-13-2-151,-11 2-329</inkml:trace>
  <inkml:trace contextRef="#ctx0" brushRef="#br1" timeOffset="197501.7833">12914 8613 954,'0'0'87,"0"0"25,0 0 47,126 30-93,-58-30-46,10 0-20,0 0-66,-10-7-171,-13-6-400</inkml:trace>
  <inkml:trace contextRef="#ctx0" brushRef="#br1" timeOffset="198298.4982">13942 7950 207,'0'0'307,"0"0"-252,0 0 66,0 0 15,0 0-36,0 0 3,-63-5-13,63 5-11,-1 0 3,1 0-18,0 0-19,27 0-26,18 0 29,22 4 40,18-4-51,6 0-24,2-4 3,-4-6-12,-12-3 0,-22-1-8,-22 5-9,-16 5-11,-11 1-8,-6 3-38,0 0-47,-9 0-102,-18 0-156,2 0-261</inkml:trace>
  <inkml:trace contextRef="#ctx0" brushRef="#br1" timeOffset="198716.5934">14304 7978 50,'0'0'545,"0"0"-407,0 0 35,0 0-42,0 0-31,0 0 29,0-6-8,0 6-24,0 0-20,0 0-19,0 2-25,0 16-4,2 10 18,1 9-7,-2 7-14,1 3-8,-1 2 0,2-6-9,1-3 1,-1-5-4,0-1-1,1-5 0,-1-5-5,-3-4 0,3-6 0,-2-3 0,1-7-2,-1-2-11,-1-2-52,2 0-16,1 0-52,1 0-111,1-2-496</inkml:trace>
  <inkml:trace contextRef="#ctx0" brushRef="#br1" timeOffset="199745.8161">15547 7710 711,'0'0'173,"0"0"-3,0 0-17,0 0-70,0 0-13,0 0-31,-40-12-11,19 18-1,-9 17 2,-3 4 4,-5 9 1,-4 10-1,3 3 2,2 5-5,13 2-8,7 7-12,13 0-4,4 2 2,4-8-8,16-7 1,-1-8-3,6-9 2,1-9-35,4-8-63,6-9-28,-5-7-139,-1 0-265</inkml:trace>
  <inkml:trace contextRef="#ctx0" brushRef="#br1" timeOffset="200338.4624">16154 7914 757,'0'0'149,"0"0"-9,0 0 0,0 0-52,0 0-28,0 0-34,-35-32-7,15 32-1,-6 0-4,1 3 8,2 9 5,-2-3-19,5 8 3,0-1-10,8 1 1,7 1-4,5-1 2,0 0 0,4 0 0,11-3-5,9-4 2,5-2-6,7-4-6,2-1 2,-1 0-3,-9-3 7,-5 1 8,-9 2-1,-3 4 1,-3 2-4,-4-1 0,-1 1 2,-3 2 3,0 0 3,-7-1 21,-10 2 2,-3-4-1,-6-4 2,2 1-13,-6-2 2,4-3-12,2 0-1,9 0-3,0 0-40,11-5-39,4-7-76,2-3-152,19-4-492</inkml:trace>
  <inkml:trace contextRef="#ctx0" brushRef="#br1" timeOffset="200561.5991">16425 7899 959,'0'0'216,"0"0"-39,0 0-40,0 0-76,0 0-40,0 0-7,28 24 51,-18-2-8,-3 7-30,-2 3-14,-5-3-4,0-3-9,0 0 0,-6-3-52,-8-4-88,0-8-72,1-8-231</inkml:trace>
  <inkml:trace contextRef="#ctx0" brushRef="#br1" timeOffset="200749.3087">16384 7727 1128,'0'0'143,"0"0"30,0 0-24,0 0-98,0 0-51,0 0-16,-10-23-60,27 40-31,6 6-37,7 2-178,-1-1-384</inkml:trace>
  <inkml:trace contextRef="#ctx0" brushRef="#br1" timeOffset="201297.132">16944 7928 769,'0'0'155,"0"0"-88,0 0 28,0 0 6,0 0-41,0 0-3,13-78 5,-31 74-8,-2 2-12,-4 2-28,-1 0 3,1 6 5,2 4-14,4 7 4,4 1-9,3 2-1,6 1-4,5 1-4,0-2 5,11-3-16,16-3-12,2-5-2,8-7-22,4-2-15,-2 0 16,-3-14-27,-6-10 3,-4-2 47,-5-5 20,-4-8 9,-6 2 9,-5-2 8,-3-2 36,-3 7 26,0 6 28,0 6-10,-3 2-19,2 7 16,-1 4-10,1 1-26,1 8 6,0 0-18,0 0-23,0 0-22,0 3-1,0 13-3,3 15 3,7 8 4,2 6 2,-4 3-6,-5 2 0,-3 2 0,0-2-81,0-4-80,0 0-105,-3-10-168,-1-9-390</inkml:trace>
  <inkml:trace contextRef="#ctx0" brushRef="#br1" timeOffset="202025.047">14239 8874 506,'0'0'160,"0"0"-54,0 0 14,0 0-44,0 0-25,0 0-17,-4 0 8,4 0-10,4-5 40,-4 5-12,3 0-21,-3 0-17,0 0-21,0 0 10,0 0-7,0 0-2,0 0 3,0 0-5,0 0-3,0 0-22,0 0-29,0 0 5,0 0-14,0-2-20,0-2-202,0-2-271</inkml:trace>
  <inkml:trace contextRef="#ctx0" brushRef="#br1" timeOffset="202139.3046">14239 8874 555</inkml:trace>
  <inkml:trace contextRef="#ctx0" brushRef="#br1" timeOffset="202232.8539">14239 8874 555,'-34'-41'117,"34"41"-86,-2 0-25,1 0 8,1 0-10,0 0-4,0 0 0,3 0-1,13 0-21,2 0-68,-8 0-200</inkml:trace>
  <inkml:trace contextRef="#ctx0" brushRef="#br1" timeOffset="202948.3111">14226 6314 124,'0'0'62,"113"-7"32,-22 0-48,19-5-41,18-4-5,5-2-26,9-2-124</inkml:trace>
  <inkml:trace contextRef="#ctx0" brushRef="#br1" timeOffset="205047.6819">14340 8749 50,'0'0'18,"0"0"-18</inkml:trace>
  <inkml:trace contextRef="#ctx0" brushRef="#br1" timeOffset="206053.7259">17515 8064 1095,'0'0'102,"0"0"-83,0 0-6,0 0-4,0 0-6,-33 89-3,18-56-92,-9-3-146,2-3-406</inkml:trace>
  <inkml:trace contextRef="#ctx0" brushRef="#br1" timeOffset="207087.7617">18292 7790 1260,'0'0'138,"0"0"3,0 0 41,0 0-75,0 0-42,0 0-28,0-16 3,0 16 3,0-3-9,0 3-34,0-2 0,0 1 0,0 1 0,-3-2 0,3 2 0,-4 0 0,3 0 0,1 0 0,0 0 0,0 0 0,0 0 0,0 0 0,-3 0 0,0 0 0,-1 0 0,1 0 0,3 0 0,0 0 0,0 0 0,0 0 0,0 0 0,0 0 0,0 0 0,0 0 0,0 0 0,0 0 0,0 0 0,0 0 0,0 0 0,0 0 0,3 0 0,1 0 0,-3 0-7,-1 0-6,0 0-11,2 0-8,2 0 9,6 5-2,-1 5 20,2 4 3,-4 1-12,0 4-5,-2-1 7,-1 0-12,-4-4-13,0 2 1,0-6-15,0-7 4,0 3 3,0-6 1,0 0 36,0-3 7,0-14 3,3-10-3,4-4-13,4 2 12,2 1 2,1 3-1,2 8 2,-1 1 1,6 6-1,-1 3-2,2 3 0,-3 4 0,2 0 0,-6 2-2,-1 14 2,2 1-4,-7 6 4,-1 2-2,-5 2-2,-3-4 0,0-3 0,0-6 4,0-4-10,0-5-18,0-5-5,0 0 10,0 0 20,8-12-6,1-8 9,7-6-6,-1-2-3,5-2 6,1 2 2,-2 5 1,-1 6 0,-6 7 2,4 5 0,-2 5 4,-4 0 2,0 0 0,-1 10 3,-4 8-6,0 3 1,-5 5-5,0 1 1,0 1-4,0-1-5,0-4-50,0-7-80,0-6-120,0-7-164</inkml:trace>
  <inkml:trace contextRef="#ctx0" brushRef="#br1" timeOffset="207561.3312">19201 7715 681,'0'0'122,"0"0"36,0 0-46,0 0-24,0 0-39,0 0-15,-29-30-5,16 30-15,-3 0 10,3 5-10,-2 8 5,4 2-7,1 2-4,6-3-3,1 2-5,3 0 0,0-2-4,0-2 4,10 1-13,3-3-8,4 0 3,-2-6 9,-3-4 6,3 0 6,-5 0 3,2-14-3,-3 0 7,-2-6 9,0-5 0,-2 0 7,0 0-9,-3 4-3,0 6 3,0 4 6,-2 8 5,0 3-3,0 0-25,3 0-5,-2 10-3,5 4 8,-1 2-2,6 1 2,-4-4-36,3 3-64,2-8-107,-2-5-77,4-3-300</inkml:trace>
  <inkml:trace contextRef="#ctx0" brushRef="#br1" timeOffset="207897.7143">19385 7603 797,'0'0'116,"0"0"-20,0 0-3,0 0-45,0 0 8,82 32-3,-63-16-20,-8-2-7,2 4-3,-5-1-9,-3 1-5,-3-1-7,-2-3 9,0-2-9,0-5-4,-2-4 5,-5-3-1,0 0 11,-1 0 6,2-17-10,6-2 6,0-8-8,0 1 0,14 4-5,4 5-2,1 3 4,0 8-4,2 1-11,-3 2-51,1 3-127,4 0-127,-2-4-502</inkml:trace>
  <inkml:trace contextRef="#ctx0" brushRef="#br1" timeOffset="208123.2994">19786 7456 922,'0'0'207,"0"0"-30,0 0 17,0 0-96,0 0-65,0 0-27,-3 2 4,12 21 55,1 2-17,-4 5-15,1-1-8,-3 8-18,-1-5-6,-3-1-1,0-3-13,0-6-59,0-5-87,3-5-66,0-12-238</inkml:trace>
  <inkml:trace contextRef="#ctx0" brushRef="#br1" timeOffset="208407.2396">20031 7514 920,'0'0'154,"0"0"-91,0 0-4,0 0 30,0 0-23,0 0-26,-52 68 14,31-54-16,0 0 0,6-4 4,3-5-2,8 1-3,1-5-9,3-1-10,0 0 8,0 3-14,0 2-11,10 3 16,5 1-7,5 2-5,-1-1-5,-2 0-36,3-3-78,2 0-86,5-7-224</inkml:trace>
  <inkml:trace contextRef="#ctx0" brushRef="#br1" timeOffset="208753.8001">20428 7558 821,'0'0'183,"0"0"-38,0 0-7,0 0-93,0 0-20,0 0 14,-83 12 9,69 3-15,3-1-13,6 1-1,5-4-17,0 4 6,5-3-3,15-2 0,7-3 1,1-2-3,-1 2 3,-5 0-6,-7 0 3,-5 2 9,-5 5 7,-5-3 6,0 1 15,0-1-14,-11 2 4,-8-3-17,-5-2-4,0-3-8,0-5-1,2 0-47,3-7-60,3-17-55,6-12-237</inkml:trace>
  <inkml:trace contextRef="#ctx0" brushRef="#br1" timeOffset="208903.7286">20508 7449 956,'0'0'180,"0"0"-31,90-22 12,-61 15-67,-5 7-47,-9 0-29,-6 0-18,-8 4-65,-1 11-118,0 3-266</inkml:trace>
  <inkml:trace contextRef="#ctx0" brushRef="#br1" timeOffset="209076.3871">20887 7707 968,'0'0'426,"0"0"-349,0 0 67,-18 103-53,10-70-62,-2 1-29,0-5 0,-2 1-108,-2-5-46,1-11-367</inkml:trace>
  <inkml:trace contextRef="#ctx0" brushRef="#br1" timeOffset="210156.6164">21761 7390 558,'0'0'200,"0"0"-72,0 0 0,0 0-57,0 0-34,0 0-8,40-7 13,-40 4 24,0-3 25,0-4-43,-10 0-41,-7 5-1,-5 1 4,-2 4-6,-3 0 0,3 8 1,0 10 0,4 5-5,5 0-1,4 4-3,11-4-7,0-3-5,12-3-19,13-6-10,10-6 16,1-5 4,4 0 12,-6-6 7,-2-8-3,-8-3 9,-5-2 5,-7-1 11,1 4 18,-6 2-7,-2 7 12,-2 3-4,-1 4-28,5 0-7,3 21 0,-1 8 5,-1 5 8,-3 7-6,-5 3 5,0-2-12,0-2 0,-13-4 2,-4-6-1,-3-9 1,-1-4 7,-2-10 15,0-6 33,-4-1 13,-1 0-32,-4-14-9,3-3-11,0 0-17,9 1-1,6 3-17,8 3-51,6 0-43,1-5-149,24 1-417</inkml:trace>
  <inkml:trace contextRef="#ctx0" brushRef="#br1" timeOffset="210523.9968">22292 7403 853,'0'0'69,"0"0"-16,0 0-34,0 0 7,0 0-19,0 0 4,66 0-4,-54 0 0,-5-6 0,-3-2 10,-4-3 36,0 2 0,0-3-6,-11 4 5,-4 2-7,-5 3-21,1 3 11,-5 0-16,2 14 4,1 6 1,3 6-7,6-2-3,5-1-1,7-1-3,0-2-3,7-2-6,15-3-1,8-1-10,5-8-77,0-6-118,-1 0-268</inkml:trace>
  <inkml:trace contextRef="#ctx0" brushRef="#br1" timeOffset="210891.9878">22601 7291 1042,'0'0'131,"0"0"-2,0 0-81,0 0-34,0 0 43,0 0-23,22 83-9,-22-63-7,3-1-16,0-8 2,0-2-1,2-3-3,1-4 4,5-2-4,4 0 10,5-14 3,5-10-12,-4-2 3,-2 2-3,-1 3-1,-6 7 9,-7 7 5,1 4 21,-2 3-5,-1 0-29,4 0-1,3 5 0,1 13-2,-2 4-1,1 3-3,6 0-9,0 1-43,5-5 4,1-1-201,-1-7-92,4-9-516</inkml:trace>
  <inkml:trace contextRef="#ctx0" brushRef="#br1" timeOffset="211347.5992">23239 7282 753,'0'0'225,"0"0"-105,0 0 50,0 0-70,0 0-49,0 0-16,-64-33-12,43 33-4,3 3-19,2 10 11,4 7-11,4-1 1,7 2-2,1 1 1,1 0 0,17-1-23,3-4-34,4-4-5,0-6-12,0-7 19,-1 0 29,-4-7 22,-1-15 4,-2-6 0,-3-7 5,-2-5 8,-6-3 22,-3 1 5,-3 7 27,0 6-10,0 10 32,0 5 1,0 8-19,0 5 5,0 1-41,0 0-23,0 0-12,0 14-15,0 6 15,0 10 1,0 3 2,0 2-1,1-1-2,4-1-3,-1-3-41,3-4-86,-1-7-20,0-6-129,4-12-183</inkml:trace>
  <inkml:trace contextRef="#ctx0" brushRef="#br1" timeOffset="211723.064">23612 7265 725,'0'0'102,"0"0"-58,0 0 21,0 0-26,0 0-17,81 0 16,-69 0 0,1 0 1,-3 0-16,0-8 15,-2-4 18,-5-4 0,0 2-14,-3-3 3,0 1-3,0 4-1,-3 2 4,-8 7 7,-4 3-26,-5 0-19,-5 3 4,-2 14-6,-1 1 10,7 3-3,3 1-10,4-2 5,7 7-7,5-4 0,2-3 0,0 2-11,6-8-20,12 0-27,8-9-40,3-5-119,3 0-225</inkml:trace>
  <inkml:trace contextRef="#ctx0" brushRef="#br1" timeOffset="212037.1092">23879 7190 308,'0'0'643,"0"0"-520,0 0-22,0 0-36,0 0-17,0 0-13,79 2-15,-70 13-3,-2 2 1,0 0 1,-2 0 1,-3-1-16,-2-2 1,0-3-5,0-5-3,-2 0 3,-6-4-1,0-2 1,2 0 19,1-9-10,5-10 8,0-3-3,5 0-6,14 2-4,-2 9-3,-1 4 8,1 3-9,-5 4-4,3 0-27,-1 0-98,-2 0-134,5 0-236</inkml:trace>
  <inkml:trace contextRef="#ctx0" brushRef="#br1" timeOffset="212487.9524">24295 7040 764,'0'0'258,"0"0"-131,0 0 55,0 0-97,0 0-35,0 0-28,0-36 5,0 36 2,0 0-17,0 0-3,-1 0-9,-2 4 0,1 2 0,2 1 21,-4-4-10,4 4 4,0-7-11,0 2 13,0-1-6,0-1-2,0 0 16,0 0 9,0 0-2,0 0-7,0 0-14,0 0 7,0 0-5,0 0-12,0 0 4,0 0-4,0 0-1,0 0 3,0 0-3,0 0 2,0 0-2,0 0-2,0 0-6,0 0-25,0 0-17,0 0-34,0 0-25,0 0-66,0-6-173,0-8-213</inkml:trace>
  <inkml:trace contextRef="#ctx0" brushRef="#br1" timeOffset="212810.5979">24234 6662 854,'0'0'129,"0"0"57,0 0 30,0 0-87,0 0-52,0 0-42,-10-22-12,35 25-21,11 11 39,10 6 4,-2 7-21,1 9-5,-7 6-9,-5 8 7,-8 10-6,-7 10-7,-14 2 5,-4 3-3,-13-5-6,-20-1 0,-6-6-2,-4-5-16,-3-7-54,4-5-68,2-12-80,10-12-248,13-8-444</inkml:trace>
  <inkml:trace contextRef="#ctx0" brushRef="#br1" timeOffset="213014.1385">24654 7556 1307,'0'0'305,"0"0"-263,0 0 9,0 0-16,0 0-35,0 0-24,0 0-109,0 6-146,-29-9-489</inkml:trace>
  <inkml:trace contextRef="#ctx0" brushRef="#br1" timeOffset="228853.2695">2921 11103 650,'0'0'135,"0"0"-70,0 0 53,0 0-13,0 0-38,0 0 2,0 0-1,0-6-3,0 6-11,0 0-10,0 0-7,0 0-10,0 0-13,0 0 0,0 0-8,0 0 0,0 0-3,0 0 7,0 0-6,0 0 3,0 0-5,0 6 6,3 8-8,0 9 27,-3 2-4,3-1-14,-3-3 1,0-2-7,0 0-1,0-2 2,0-3-4,2-4 0,-2-5 0,0-3-12,0-1-61,0-1-39,0 0-97,0-3-175</inkml:trace>
  <inkml:trace contextRef="#ctx0" brushRef="#br1" timeOffset="229294.5416">2994 10957 860,'0'0'73,"0"0"-11,0 0 93,0 0-48,-94-29-51,69 29 4,-2 0-9,4 7-18,-9 5-3,3 2-4,-5 10 3,-3 5 3,-2 7-10,3 7-3,6 12-8,8 3 0,10 1 2,12-6-7,6-3-4,27-8-1,12-5 3,13-4 3,10-13-3,9-10-2,9-10 4,-1-7-4,1-23 1,-11-4 4,-15-2-2,-13-6 20,-18-8 17,-16-1-12,-13-7 6,-13 7-26,-16 0-7,-11 8-3,-3 14-12,0 12-30,1 11-51,0 6-111,-4 0-459</inkml:trace>
  <inkml:trace contextRef="#ctx0" brushRef="#br2" timeOffset="281596.6032">6629 10942 355,'0'0'176,"0"0"-134,0 0 33,0 0 33,0 0-17,0 0-31,0 0-14,0-7-3,0 7 5,0 0 4,0 0-9,0 0 15,0 0-22,0 0-8,0 0-4,0 0-15,0 0-5,0 0-4,12 3 1,9 3-1,4 2 2,8-3 10,0-4 1,4-1-4,2 0 4,1 0 8,-4-6-17,-4-4 9,0-4-1,-5-5-12,-5 2 6,-2 0-5,-7-3 8,-7 7 1,-3-3-8,-3 0 10,0 2-11,0-3 0,0 5 0,-9 2-2,-7 0 1,-1 0-4,1 5-7,-2 0 10,-3 2 1,2-1 5,2 2 0,1-1-4,-6 3 0,2 0 13,-2 0-12,1 0 9,2 0-5,-1 3-3,1 5 6,1 3-8,3-1 9,0 5-4,6-1-2,-1 3-1,2-5 4,5 5 2,0 0 11,-3 4-2,1-1 13,3 5 0,2 8-3,-3-3-6,3 7-8,0-2 4,0 1 0,0 0-13,3-2 6,4 2-2,-1-3-9,0 1 7,-3 4 5,5-4 0,-6 0 0,6-4-8,-5-2 9,0-5-2,0-3-8,-3-3 9,3 0-6,-3-7-5,0 0 4,0-1-3,0-5-1,0-1-1,0 1-13,0-4-31,0 0-68,-6-4-111,3-13-308</inkml:trace>
  <inkml:trace contextRef="#ctx0" brushRef="#br2" timeOffset="282609.7847">7834 10548 493,'0'0'124,"0"0"42,0 0-18,0 0-26,0 0 5,0 0-34,12-29 4,-12 29-28,0 0-27,0 0 9,-12 3-21,-11 17-18,-7 3 24,-5 12-19,-1 5 11,1 13-2,-1 10-14,3 7 11,11 5-12,8-4 3,14 0-14,3-7 4,27-6-7,12-4 3,7-8-68,3-13-54,-4-7-114,-5-15-227</inkml:trace>
  <inkml:trace contextRef="#ctx0" brushRef="#br2" timeOffset="283238.497">8314 10805 610,'0'0'127,"0"0"54,0 0-65,0 0 21,0 0-23,0 0-17,0-12-20,0 12-16,0 0-9,0 0-19,0 0-9,0 6-24,0 17 9,5 8 6,-2 7 6,0-1-6,0-1-4,2-3-7,2-3 1,-4-7-3,0-3 0,1-3-4,-4-7 1,0-4-42,0-5-42,3-1-68,1 0-92,6-21-82</inkml:trace>
  <inkml:trace contextRef="#ctx0" brushRef="#br2" timeOffset="283533.3779">8395 10774 715,'0'0'116,"0"0"80,0 0-77,0 0-9,0 0-37,0 0-22,-12-17-15,12 17-21,3-3 6,7-2-12,10 3-8,1-1 1,0-1 3,1 1-3,2 1-2,0-1-5,3-2-31,-2 2-67,-4-1-47,-6 4-48,-12 0-128,-3 0-214</inkml:trace>
  <inkml:trace contextRef="#ctx0" brushRef="#br2" timeOffset="283742.7674">8425 10942 577,'0'0'123,"0"0"37,0 0-22,0 0-15,0 0 7,0 0-22,109 2-49,-72-8-38,-4-4-4,-7 1-17,0 1 0,-5 2-47,0 3-88,-5-2-107,-6 2-221</inkml:trace>
  <inkml:trace contextRef="#ctx0" brushRef="#br2" timeOffset="285032.458">9153 10744 233,'0'0'250,"0"0"-170,0 0 37,0 0-22,0 0-24,0 0-19,3-4 16,-3 4 3,0-3-1,0 3 12,0-2 7,0-1-24,0 1-14,-3-1-9,-10 0-22,-4 2-6,-5 1-14,-1 0 7,-4 0-1,2 4-6,1 6 1,5 2-1,1 3 7,0-3-7,9 1 0,3-3-6,3 3 0,3-3 6,0 1-4,12-2 3,15-5 2,4-1-1,8-3 0,1 0-5,-4 0 3,-5 0 1,-1 4-2,-7 4 1,-1 3-2,-9-1 3,-2 5 1,-9-3-3,-2 1 0,0 0 3,-20-1 0,-4-2 21,-3-3-10,-3 1 4,1-3-1,3-4-14,1-1 0,1 0-21,9 0-43,4 0-59,11 0-86,0-6-179</inkml:trace>
  <inkml:trace contextRef="#ctx0" brushRef="#br2" timeOffset="285308.9426">9421 10601 994,'0'0'89,"0"0"121,0 0-64,0 0-76,0 0-35,0 0-21,5 3-9,-2 19-5,0 9 53,0 2-35,-1 4-2,2 3-7,-4-4-6,4 0-3,-4-7-5,6-5-31,-3-7-38,0-7-50,6-7-79,-4-3-68,-1 0-163</inkml:trace>
  <inkml:trace contextRef="#ctx0" brushRef="#br2" timeOffset="285489.2523">9360 10802 701,'0'0'207,"0"0"-51,0 0 10,0 0-65,0 0-54,0 0-22,45-13 26,-13 10-22,2-1-18,3-2-11,3 3-2,2-6-75,-9 1-141,-8-4-208</inkml:trace>
  <inkml:trace contextRef="#ctx0" brushRef="#br2" timeOffset="285865.3794">9721 10668 433,'0'0'552,"0"0"-412,0 0 82,0 0-151,0 0-43,0 0-17,-3-8-3,3 24 23,0 4-4,3 2-9,0 0-10,3 5-6,0-5-4,6 2 8,-3-4-5,6-4-1,-1-7-21,9-6 11,-5-3-8,6 0 4,-4-8 4,-2-9-1,-4-3 11,-5 0 0,-5-2 4,-1-3-3,-3 0 5,0-1 0,0 4 9,0 3-7,0 9 4,0 1-12,0 8-7,0-2-5,0 3-64,6 0-141,5 0-117,1 0-227</inkml:trace>
  <inkml:trace contextRef="#ctx0" brushRef="#br2" timeOffset="286470.7525">10212 10638 387,'0'0'80,"0"0"45,0 0 4,0 0-30,0 0-16,0 0 1,26-4-6,-24-2 9,-2-1-1,0-3-21,0 3 3,0-3-20,-6 5-7,-8 1-6,-6 4-24,2 0 4,-11 0-5,-4 16-7,3 4 5,5 2-6,12 2 3,3-4-5,10-1 0,0-1-1,0-2 2,17-2 0,12-4-1,3-5-9,7-5-13,2 0-24,-1-5-24,-7-12-15,-10-3 15,-4-6 15,-9-4 24,-7-3 15,-3-5 16,0 0 6,0 1 18,-8 5 20,6 8 25,-1 4 0,0 6 0,3 6-18,0 0 11,0 8-7,0 0-19,0 0-9,0 0-23,0 11-4,0 14 0,0 9 6,3 2 9,7 1-15,-4 1 4,1-7-9,3-2-12,0-4-67,-1-7-41,4-7-118,4-7-131</inkml:trace>
  <inkml:trace contextRef="#ctx0" brushRef="#br2" timeOffset="286838.762">10566 10565 795,'0'0'70,"0"0"-16,0 0-25,0 0 25,0 0-14,0 0-17,76 0-6,-59-3-8,-4-8 1,0-1 16,-6-5 23,-7-2 12,0-1-2,0 1-9,-3 4 7,-10 5-16,-1 4-2,1 5-2,1 1 1,-6 1-31,3 18 6,-4 5-7,5 5 9,1 5-4,6-5-1,5-3-7,2-3 2,0-3-5,10-6 0,10-1-45,2-3-26,5-8-73,-3-2-101,0 0-146</inkml:trace>
  <inkml:trace contextRef="#ctx0" brushRef="#br2" timeOffset="287515.2948">10759 10539 211,'0'0'439,"0"0"-292,0 0 34,0 0-40,0 0-34,0 0-19,8-58-31,-5 58-22,-1 0-15,2 0-17,0 8 3,-1 11-1,3 2 17,-5-1-1,1-1-9,2-2-10,1-2 1,4-4-3,-6-1-2,3-3-8,0-1-6,0-6-1,5 0 3,11-3-8,4-17 1,9-6 1,2-8 8,-5 2-32,-2-4 16,-1 6 16,-9 7 7,-1 7 1,-13 8 4,-3 7 7,-3 1 7,0 0-8,0 5-6,0 10 0,2 7 15,2 0-14,-1 4 8,8-2-9,2-4 2,6-4 0,2-6 1,-1-3 0,0-4-3,1-3 0,-3 0 0,6-13 1,-2-7-1,1-14-3,-7-5 3,-7-5 0,-3-4 0,-6-1 1,0 6 2,0 2 4,-6 12 34,0 9 28,0 10-19,3 6 25,3 4-20,-3 0-27,-1 0-25,-2 14-3,-2 13 0,3 2 12,4 1-11,1 5 3,0-1-4,0 2 2,7-3-2,3 1 0,-3-4-6,2-1-42,-3-2-37,3-7-33,3-4-65,-6-6-84,0-5-72</inkml:trace>
  <inkml:trace contextRef="#ctx0" brushRef="#br2" timeOffset="287747.5699">11257 10447 791,'0'0'126,"0"0"42,0 0-32,0 0-48,0 0-53,0 0 3,78-20 10,-39 10-39,-8 6 0,-1-3-8,-3 4-1,-8 0-13,-9 0-57,3 3-82,-6 0-95,-4 0-176</inkml:trace>
  <inkml:trace contextRef="#ctx0" brushRef="#br2" timeOffset="288151.09">12037 10643 789,'0'0'385,"0"0"-227,0 0 40,0 0-65,0 0-48,0 0-23,9-17-24,-9 17-7,0 0-5,0 0-17,0 12 0,0 7 2,-3 1 4,-1 1-7,1-5-8,0 0 2,3 1-2,-3-2-5,0 2-11,-4 3-12,-2-3-37,-5 3-64,-2-3-136,-3-7-266</inkml:trace>
  <inkml:trace contextRef="#ctx0" brushRef="#br2" timeOffset="289299.7696">13489 10118 364,'0'0'181,"0"0"-108,0 0 40,0 0-7,0 0-25,0 0-2,6 0-29,-6 0-2,0 0 9,0 0-14,0 0 14,0 0-3,0 0-1,0 0-8,0 0-10,0 0 1,-13 0-15,-6 0-8,-4 0-4,-3 0-4,-2 0-4,1 0 1,-10 0-2,-4 11 0,-5 4-1,-2 0 3,2 2-3,9-3 4,9 1-2,-1 1-1,7-2-1,-5 2 1,3 1 0,1 0 2,6-1-3,2-1 1,4-1-4,3 3-1,2 3 4,6-1 0,0 1-3,0 1-3,6-1 3,13-1 3,11-7 1,2-1-1,7-8 3,4-3-2,2 0 0,-1-9-1,0-8 1,-2-5 0,-9 0 1,-8 0 3,-5-1-1,-14 1 1,-6 5 4,0 0-5,0 7-2,-10 0-1,-6 6-12,-2 4-28,-2 0-107,-4 0-92,6 0-207</inkml:trace>
  <inkml:trace contextRef="#ctx0" brushRef="#br2" timeOffset="290138.863">14122 9789 343,'0'0'144,"0"0"-59,0 0 57,0 0 9,0 0-20,0 0-25,2-6-1,-2 6-17,0 0-8,0 0-34,0 0 2,0 0-8,0 0 9,0 0 2,-3 0-10,-10 3-11,-5 15 2,-7 6-13,1 6 10,-6 9-10,1 11-2,2 6 2,4 6-1,8 5 0,12-1-11,3 1-2,10-2-8,25 1 3,8-9-13,2-7-64,4-11-75,-7-16-148,-8-9-445</inkml:trace>
  <inkml:trace contextRef="#ctx0" brushRef="#br2" timeOffset="291091.2717">14708 10072 148,'0'0'500,"0"0"-365,0 0-7,0 0-8,0 0-1,0 0-12,7-12-11,-7 8-22,-8-2-49,-9 3 0,-8 1-20,-3 2-4,-1 0 6,-2 2 6,5 8-7,2 0-6,9-1 3,0 1-4,12 0 1,3 0-29,0 2 25,8-1-1,9-1 0,10-3 5,4-2 2,7-2-1,1-1-1,-3 3-14,-1 2 14,-9 3-9,-6 5-4,-3-1 5,-10 8 8,-4-7 0,-3 2 0,0-1-2,-7-3 2,-20-2 33,-4 2-12,-5-6 4,-7-2-11,4-3-2,4-2-5,6 0-5,5 0-2,9-7-19,5-4-44,10-5-66,3-4-113,25-3-198</inkml:trace>
  <inkml:trace contextRef="#ctx0" brushRef="#br2" timeOffset="291361.6381">15037 9970 927,'0'0'112,"0"0"69,0 0 28,0 0-90,0 0-43,0 0-41,0-12-22,0 12-13,0 12 4,1 12-4,0 2 20,-1 7-18,0 0 6,0-1-8,0 2 0,0-8 0,0-2-37,0-4-30,0-7-41,4-7-74,-1-6-73,-2 0-152</inkml:trace>
  <inkml:trace contextRef="#ctx0" brushRef="#br2" timeOffset="291535.5531">14939 10173 301,'0'0'510,"0"0"-373,0 0 37,0 0-69,0 0-27,0 0-39,20-27-3,13 16 0,7-1-7,2-2-19,-1 4-10,2-3-14,-1 3-84,-8 1-123,-3-5-190</inkml:trace>
  <inkml:trace contextRef="#ctx0" brushRef="#br2" timeOffset="291865.0945">15346 9981 722,'0'0'239,"0"0"-69,0 0 37,0 0-111,0 0-48,0 0-35,0-1-4,0 15-1,0 9 29,3 3-8,3-2-12,5 4-16,5-8 2,-2 0-2,6-6-2,4-4-1,-3-8-11,4-2 0,-6 0 11,1-15-4,-5-13 6,-1-4 6,-4-11 1,-1 3 2,-5 7-6,-4 14 7,0 7 8,0 9-17,0 3-2,0 0-61,4 0-111,6 0-221,12 0-206</inkml:trace>
  <inkml:trace contextRef="#ctx0" brushRef="#br2" timeOffset="292321.3304">15970 9944 167,'0'0'785,"0"0"-661,0 0 79,0 0-96,0 0-39,-88-50-21,65 50-1,-4 0-27,2 8 9,-4 9-15,6 0-1,6 5-5,8 0-7,6-2-1,3 0 1,1 0 0,21-3-11,9-5-5,10-5-13,4-7-8,1 0 5,-5-2-24,-5-16 17,-14-10 18,-5-3 20,-10-10 1,-4-4 3,-3-2 18,0 4 16,0 8-9,0 6 31,0 15 3,0 3 6,-3 8-4,3 3-34,0 0-11,0 0-19,0 20-18,0 13 18,0 6 5,3 1-1,2 1 0,3-2-4,1-3-16,1-6-67,3-6-100,4-10-126,2-9-300</inkml:trace>
  <inkml:trace contextRef="#ctx0" brushRef="#br2" timeOffset="292681.2097">16268 9855 883,'0'0'77,"0"0"16,0 0-50,0 0-23,0 0 26,0 0-16,62 9-10,-42-9-2,-3 0-17,-3 0 11,-5-13 13,0-3 35,-9-4-2,0 1 2,0 5-27,-4 1 11,-7 7-7,-1 3 5,-4 3-33,-7 0-5,1 16 7,-5 7-8,8 3 14,3 1-2,6-1-13,7 1 8,3-5-10,0-1 1,3-1-2,14-5-2,6 1-34,9-6-39,7-8-57,-2-2-154,1 0-277</inkml:trace>
  <inkml:trace contextRef="#ctx0" brushRef="#br2" timeOffset="293310.9142">16615 9813 869,'0'0'93,"0"0"63,0 0-57,0 0-3,0 0-41,0 0-11,0-27-18,0 32-19,7 12 3,0 7-3,-4-4 8,0 2-4,1-6-9,-1-1-3,1-6 1,-1-1-1,0-3 0,2-2-6,1-3 7,6 0 2,0-8-2,4-12 0,4-7-6,-3-4-1,9-2 6,-1-2-11,1 4 10,0 5 2,-6 13 0,-11 3 0,-5 4 1,-2 6-1,0 0 0,1 0-2,-1 12 2,2 9 9,1 2-2,-1 0 1,3-3-6,3-3 1,1-1-1,4-3 3,1-6-4,0-2-1,-3-5-1,4 0-2,-4-6 0,5-17 3,-5-6 0,-3-8 2,-7-6-2,-3-7 4,0 1-2,0 6 7,-5 9 4,2 9 18,2 12 17,1 9 0,-4 4 0,4 0-48,0 7-5,0 15-6,0 12 11,0 9 4,0 0-4,0 4 3,4-2-6,2-5-15,1-4-81,-4-3-21,4-13-150,-1-6-161</inkml:trace>
  <inkml:trace contextRef="#ctx0" brushRef="#br2" timeOffset="293477.3273">17006 9766 966,'0'0'119,"0"0"5,0 0-51,0 0-34,0 0 25,84-3-26,-46 0-37,1-5-1,-2 1-47,5-6-167,-5-4-256</inkml:trace>
  <inkml:trace contextRef="#ctx0" brushRef="#br2" timeOffset="293686.8545">17473 9369 935,'0'0'285,"0"0"-109,0 0-41,0 0-55,0 0 58,92 95-58,-65-39-21,-5 8-7,-10 8-39,-9 1 3,-3 2-16,-13-5-2,-17-8-7,-7-1-72,-9-11-75,-4-8-214,-2-13-429</inkml:trace>
  <inkml:trace contextRef="#ctx0" brushRef="#br2" timeOffset="295246.6516">13842 11142 511,'0'0'52,"0"0"30,0 0 60,0 0-20,0 0-27,0 0-25,0 0 10,0 0-8,0 0-2,0 0 2,0-8-3,0-3-45,0 0-17,-8-1 16,-3-1-10,-6-1-5,1 8-5,0 3 9,0 3 2,2 0-14,-1 0-5,-2 9-1,5 8 7,5 3-2,3-1-4,4 3 5,0-5 4,10-3-4,10-3 3,5-8 1,2-3-1,-4 0-3,0-3 2,-7-11 1,-4-2 0,2-1-2,-5 3 4,-2 1 1,-4 4-6,-3 6 15,0 3 17,0 0-23,0 12-9,0 17-15,0 8 15,0 10 10,-10-2-5,4-4-3,-7-4 3,2-4-3,2-8-1,-6-4 8,0-4 4,0-5 20,-5-8 12,0-4 1,2 0 2,-6-11-28,2-11-6,-2-5-12,6 5 3,5 1-10,6 11 4,6 0-23,1 1-26,0-2-73,21-2-75,12-6-154,5-1-236</inkml:trace>
  <inkml:trace contextRef="#ctx0" brushRef="#br2" timeOffset="295607.4211">14021 11168 881,'0'0'123,"0"0"45,0 0-67,0 0-62,0 0-31,0 0-3,48-9 22,-21 1-19,-5 0-2,1-1-5,-8-3 3,-5 0-4,-6-1 3,-4 0 3,0 2 0,-7-2 0,-8 7 0,-5 5 29,-3 1-17,0 0-10,2 11 14,1 9-5,-1 3-6,9 2 12,3-1-10,9 2-6,0-6-7,0 4 4,12-7-3,10-5-1,5-2-9,6-6-41,4-4-62,3 0-103,0-20-233</inkml:trace>
  <inkml:trace contextRef="#ctx0" brushRef="#br2" timeOffset="295981.345">14306 11018 783,'0'0'124,"0"0"55,0 0-6,0 0-118,0 0-53,0 0-2,6 46 39,5-20-2,-1 1-11,-1-8-18,-2-2 6,-2-5 2,-3-5-16,3-6 8,-4-1-6,3 0 1,5 0 4,4-20 11,5-7-11,3-6-4,-6 4 0,3 1-1,-6 7 0,-6 11 1,-1 6 28,-3 4-9,-2 0-7,4 0-15,9 2-2,0 13 2,-1 10 7,1 5-7,-2 0 0,-2 1-2,-2-3-18,3-5-55,2-2-89,5-12-114,2-9-262</inkml:trace>
  <inkml:trace contextRef="#ctx0" brushRef="#br2" timeOffset="296468.7278">14858 11060 586,'0'0'207,"0"0"-90,0 0 60,0 0-108,0 0 5,0 0-17,-20-68 12,9 68-22,-4 0-25,1 0-21,1 11 17,-4 7-13,5 1-4,4 5 1,2-4 0,6 3-2,0-4-5,6-2-8,14-4-6,6-4-13,0-6 8,3-3 1,1 0 6,-5-5-9,1-15 10,-7-1-17,-1-8 19,-9-4 14,-6-4 0,0-2 9,-3-1 27,0 1 2,0 5 28,0 9-3,0 5 2,-3 10 14,3 7-19,0 3-3,0 0-25,0 0-32,0 9-10,0 20 1,0 5 9,0 6 6,0-1-4,4 3-4,1-5-11,1-4-98,2-5-54,5-10-140,1-11-264</inkml:trace>
  <inkml:trace contextRef="#ctx0" brushRef="#br2" timeOffset="297009.021">15329 10947 270,'0'0'318,"0"0"-173,0 0 15,0 0-22,0 0-33,0 0-13,0-3-27,0 3-20,0 0-16,0 0-1,0 0-16,5 0 1,-2 0-9,6 0-4,4 3 14,3-2-10,4-1 3,-5 0-3,3 0 0,-6-1-3,-5-7 6,0-3-3,-5-3 7,-2 2-10,0 1 2,0-2 3,-6 0 8,-4 8 8,-2 0 13,-11 5-17,3 0-8,-7 3 10,3 14-4,0 2 1,4 5-8,4-3 3,4 1 2,8 3-13,2-3 5,2 0-5,0-2 3,12 0-5,10-6 1,5-1-7,5-7-42,1-6-68,1 0-80,0-10-196,-1-10-532</inkml:trace>
  <inkml:trace contextRef="#ctx0" brushRef="#br2" timeOffset="297331.5972">15642 10822 845,'0'0'80,"0"0"55,0 0-4,0 0-114,0 0 31,0 0-14,79 39-7,-61-18-7,-6 2-6,-1 0-3,-11-3 2,0-1-6,0-8-3,0 0 7,-7-3 11,-4-7 11,-1-1-8,0 0 4,8-14 17,0-12-11,4-7-2,8-7-14,17 1-17,2 5 0,5 8-2,-7 13-4,-1 7 1,-2 3-19,1 3-58,-6 0-2,-6 9-208,-11 1-186</inkml:trace>
  <inkml:trace contextRef="#ctx0" brushRef="#br2" timeOffset="298988.6039">16287 10822 30,'0'0'249,"0"0"-146,0 0 2,0 0-19,0 0-25,0 0 26,0 0 6,-5 0-8,5 0 2,0 0-3,0 0-4,0 0 2,0 0-8,0 0-23,0 0-16,2 0-29,22 0 4,8 0 1,10-6 6,1 0 2,-4-1-11,-4 0 11,-10 4 5,-1-4-17,-7 0 8,2 4-7,-12 1-3,-3 1-5,-2-3-2,-2 4-5,0 0-44,0 0-64,0 0-91,-3 0-117,-10 10-180</inkml:trace>
  <inkml:trace contextRef="#ctx0" brushRef="#br2" timeOffset="299215.9139">16281 11017 213,'0'0'589,"0"0"-451,0 0-21,0 0-41,0 0 12,84-6-3,-38-4-47,0 1-9,-8-2-25,-5 5-1,-10-5-6,-9 5 0,-6 0-35,0-2-65,-5 2-118,-3-4-243</inkml:trace>
  <inkml:trace contextRef="#ctx0" brushRef="#br2" timeOffset="299581.6849">17003 10621 206,'0'0'839,"0"0"-684,0 0 69,0 0-93,0 0-54,0 0-29,3-11-35,-3 15 3,0 10-6,0 9 32,0 0-19,0 4-8,0 2-5,0 1-7,3-1 3,-3 4-6,1-4 0,-1-5-2,0-2-2,0-8-44,0-3-26,2-5-51,-1-6-36,2 0-108,3-10-89</inkml:trace>
  <inkml:trace contextRef="#ctx0" brushRef="#br2" timeOffset="299815.8595">17022 10648 879,'0'0'137,"0"0"76,0 0-66,0 0-57,0 0-31,0 0-16,25-30-24,-2 23-17,1 3 8,-2-2-9,5 2 0,-3-1-2,1 2-13,1-1-58,2 1-53,-9 3-120,-2 0-199</inkml:trace>
  <inkml:trace contextRef="#ctx0" brushRef="#br2" timeOffset="300008.8467">17110 10816 453,'0'0'425,"0"0"-319,0 0 19,0 0 5,0 0-40,0 0 17,91-3-76,-53-8-16,-5-2-15,-8 0-53,-4 4-87,-8-1-99,-3 2-215</inkml:trace>
  <inkml:trace contextRef="#ctx0" brushRef="#br2" timeOffset="302845.9982">17552 10562 306,'0'0'254,"0"0"-190,0 0-2,0 0-46,0 0-6,0 0 33,-3 27 2,13-22 18,2 2-19,3-4-10,-2 0 7,4-3-2,-2 0 9,3-6-2,3-5-23,-3-1-5,-2-4-12,-6 3 4,-7-1 11,-3 1-18,0-1 31,-7 8-10,-9-1 7,-3 7-6,-1 0-20,-3 3 3,1 10 10,-1 1-7,1 9 12,1-1 3,5 0-3,5 3-5,6-4-13,1 1 4,4 2 0,0-2-2,15-2 10,2 0-6,4-6 2,1-1-1,-1-7-11,7-6 8,2 0-8,2 0-1,-3-6-29,-3-7-68,-1 0-74,-6 1-85,-4 0-219</inkml:trace>
  <inkml:trace contextRef="#ctx0" brushRef="#br2" timeOffset="303489.1083">17853 10498 527,'0'0'327,"0"0"-150,0 0 20,0 0-79,0 0-54,0 0-36,1-5-10,8 23 4,4 3 10,-5 2-13,0 4-8,-5-5-5,0 0 5,-1-5-7,-2-3-1,2-7 1,-2-3-4,0-1 0,2-3 3,-1 0-3,2-3 24,3-17-8,2-7-10,0-2-6,2-4-1,1 3 0,2 6 0,-7 8 0,5 3 1,1 9-5,3 4 1,0 0 1,3 1-5,1 15 4,-1 7 3,-6 0-5,-2 0 5,-3-2 0,-4-6 1,-3 1 0,0-8 1,0-2-3,0-4 2,0-2 0,1 0 1,2 0 10,2-15 7,2-4-16,0-8 0,1-3-2,2 7 1,-4 4 0,2 7-2,-4 4 3,-2 7-2,4 1 0,0 0-6,6 1 2,-2 18 1,0 4-4,-3 4 0,0 3 5,-3-1-7,1-4-53,4-4-63,-5-8-67,5-2-80,2-6-227</inkml:trace>
  <inkml:trace contextRef="#ctx0" brushRef="#br2" timeOffset="303917.114">18484 10464 656,'0'0'141,"0"0"43,0 0-96,0 0-6,0 0 13,0 0-39,-48-31 5,32 31-17,-1 16-16,0 4-10,3 6 0,2 1-9,6-4 3,6 0-10,0-2-2,0-6-1,13-1 1,6-6-26,-2-3 0,2-5-16,1 0 0,-4-10 16,-4-10 26,-2-2 0,-6-6 4,-2-1 17,-1 2 20,-1 10-5,0 8 27,0 6 11,0 3-48,0 3-26,0 14-28,0 8 28,4 6 1,1-5-1,1 0 5,0 1-5,1-5-28,1-1-35,1-4-63,-2-8-100,-1-6-150</inkml:trace>
  <inkml:trace contextRef="#ctx0" brushRef="#br2" timeOffset="304157.5823">18652 10299 1006,'0'0'145,"0"0"82,0 0-111,0 0-89,0 0-20,0 0 41,-6 51 18,12-24-15,1 6-13,-1 4-15,1 2-17,-3-3-4,1 1-2,-4-6-45,4-4-58,1-7-58,5-9-185,-1-8-240</inkml:trace>
  <inkml:trace contextRef="#ctx0" brushRef="#br2" timeOffset="304522.3877">18876 10478 687,'0'0'320,"0"0"-229,0 0-28,0 0-60,0 0 11,0 0 8,30 33-3,-15-29-12,-2 0 0,1-4-1,-2 0-5,0 0 15,1-17 10,-4-4 5,-1-1 20,-5-1-15,-3 6 13,0 3-9,0 5 14,-9 2-5,-3 4-9,-8 3-3,-2 3-27,-2 21-10,0 2 16,3 8-8,8-2 7,7 2 4,3-3-6,3-2-11,0-4-2,12-6-4,11-5-7,6-3-57,11-8-76,1-3-161,11-4-498</inkml:trace>
  <inkml:trace contextRef="#ctx0" brushRef="#br2" timeOffset="306173.3445">18421 8936 166,'0'0'129,"0"0"-99,0 0 97,0 0-11,0 0-47,0 0 35,0 0 0,0-5 8,0 4-9,0 1-6,0 0 7,0 0-18,0-3-31,-1 3-24,1 0-15,0 0-4,1 0-6,25 0-4,20 0 25,18 6 40,12 13-26,11 7-7,5 13-13,5 9 6,1 13-4,-4 14-22,-4 14 11,-11 10-7,-12 15-4,-18 4-1,-17 4 2,-18-4 2,-11-6-4,-3-9-3,0-3 3,-3-8 0,-10-7-3,-3-5-34,-4-10-41,0-11-21,-3-11-64,-1-18-176,0-10-547</inkml:trace>
  <inkml:trace contextRef="#ctx0" brushRef="#br2" timeOffset="326719.1124">3319 14347 677,'0'0'91,"0"0"-75,0 0 12,0 0 52,0 0-39,0 0 33,-43-6-6,43 6-1,0-1 5,0 1-7,0 0-31,0 0-6,0 0-10,0 0-12,0 0-3,0 0-2,0-7 5,7 4 4,7-6-10,2 2 12,4 0-11,-4 0 4,-2 1-5,0 2 5,-9 1-4,-2 3 2,-3 0-1,0-3 9,0 3 10,0 0-8,0 0 0,0 0-9,0 0 1,0 0-2,0 0-1,0 0 1,0 0-3,0 0-14,0 0-31,-6 0-85,1 3-161,2 0-335</inkml:trace>
  <inkml:trace contextRef="#ctx0" brushRef="#br2" timeOffset="327927.4452">7005 13346 377,'0'0'189,"0"0"-148,0 0 70,0 0 21,0 0-30,0 0-30,0-10-15,0 10-7,0 0-6,0 0-8,0 0-18,0 0-3,0 0-7,0 0-6,0 7 2,6-1 4,9 3 11,4-1 3,-1-2-4,9-3 8,0-3-1,1 0-4,2 0 0,-2 0-17,-2-3 3,4-6-4,-5-2 2,-4-5-3,-2 2 3,-7-1-5,-6-2 4,0 0-2,-6-2 3,0-1-4,0 3 1,0-2-2,-15 5 3,0 1-3,-1 6-2,-2 2 1,0 3 1,-3-1 6,-4 3-3,2 0-2,1 0-1,2 5-1,4 3 1,0-1 5,0 6 12,2-2-6,-4 1-9,3 5 20,0-1-5,2 1-6,-1 3 12,3 0-11,6 4-1,-1 1 4,3 6-4,3 5 12,0 0-4,0 1-3,0 8 4,9-1-1,4 2 2,4 1-3,2 0-12,1 4 7,2-1-3,-5 2-5,-1-9 4,-3-2-9,-4-9 1,-6-10 6,0-1-4,-2-8-3,-1-6 0,0-1 0,0-6-32,-1 0-43,-14-6-64,-4-11-190,1-2-813</inkml:trace>
  <inkml:trace contextRef="#ctx0" brushRef="#br2" timeOffset="328737.7441">7873 12874 528,'0'0'212,"0"0"-58,0 0-20,0 0-7,0 0-12,0 0-38,0-3-16,0 3-18,-6 0-4,-8 7-15,1 11-1,-6 6 6,-4 10 4,1 15-7,-3 10 4,4 11-3,-2 6 2,13 6 1,7-3-20,3-3 3,19-3-9,14-8-3,6-5-2,3-7-3,4-11 2,-8-4-36,2-12-66,-8-9-34,-4-11-61,-4-6-144,-4-9-472</inkml:trace>
  <inkml:trace contextRef="#ctx0" brushRef="#br2" timeOffset="329375.2003">8298 13218 670,'0'0'180,"0"0"-47,0 0 27,0 0-9,0 0-37,0 0-43,-3-17-5,3 17-26,0 0-12,0 0-21,0 12-6,0 12 3,0 7 26,6-2-3,-2 0-2,-1-2-16,1 0-3,3-5-6,-7-6-1,3-4-4,0-4-56,0-7-70,0-1-50,6-9-117,1-21-173</inkml:trace>
  <inkml:trace contextRef="#ctx0" brushRef="#br2" timeOffset="329585.7169">8363 13193 797,'0'0'150,"0"0"47,0 0-12,0 0-75,0 0-42,0 0-38,-6-5-18,6 5-5,16 13 0,0 3 27,4 1-25,-1 0 2,-3 0-9,1-2-2,-1-4 0,-4-1-43,-2-2-66,4-6-111,-5-2-179</inkml:trace>
  <inkml:trace contextRef="#ctx0" brushRef="#br2" timeOffset="329803.5762">8607 13138 589,'0'0'379,"0"0"-257,0 0 90,0 0-92,0 0-71,0 0-34,0 13-8,-6 15 28,-5-3-8,2 1-17,2-2-10,-3-1 0,4-7-11,3-7-47,3-4-66,0-5-88,0-3-128,13-21-256</inkml:trace>
  <inkml:trace contextRef="#ctx0" brushRef="#br2" timeOffset="329983.4731">8607 13138 610,'73'-17'254,"-73"14"-57,1 3 13,-1 0-60,0 0-74,4 0-21,3 14-40,2 8 29,4 8 13,-1 7-36,6-1-6,-7 4-8,2-4-7,-1 0 0,-7-5-45,2-3-101,2-6-59,1-14-232</inkml:trace>
  <inkml:trace contextRef="#ctx0" brushRef="#br2" timeOffset="330478.4122">9289 13115 566,'0'0'279,"0"0"-185,0 0 45,0 0-28,0 0-29,0 0 11,13-47-32,-16 40-25,-10-1-2,-4 6 5,-6 2-13,-3 0 4,-3 0-19,0 4-2,3 9 0,10 1-9,3 2 7,2 1-7,6 2-2,4-2 0,1 0-1,0-1 0,14-7 0,8 2 3,8-5 1,4 1-1,2-6-14,1-1-6,-4 0-13,-11 5 9,-3-1 12,-12 6 3,-5 0 8,-2-3 0,0 3 1,-9 0 27,-14-1 20,-5 2-6,-5-5-11,0-2-12,1-4-5,6 0-13,6 0-9,7-7-46,7-7-50,6 2-98,0-5-218</inkml:trace>
  <inkml:trace contextRef="#ctx0" brushRef="#br2" timeOffset="330747.7918">9532 12917 1086,'0'0'101,"0"0"168,0 0-124,0 0-92,0 0-32,0 0-20,0 20-1,0 6 38,0 0-22,0 7-10,4-2 3,2 0-7,0 3-4,1-7-1,0-5-46,3-8-45,-4-4-61,-6-5-86,0-5-114,0 0-309</inkml:trace>
  <inkml:trace contextRef="#ctx0" brushRef="#br2" timeOffset="330927.4845">9460 13118 553,'0'0'327,"0"0"-186,0 0 58,0 0-77,0 0-46,0 0-15,21-26-3,6 16-12,10 0-23,-1-4-14,-3 7-9,-1-1-2,-3-2-74,-6 3-65,-3-3-193,-8-3-260</inkml:trace>
  <inkml:trace contextRef="#ctx0" brushRef="#br2" timeOffset="331273.1564">9838 12936 973,'0'0'101,"0"0"79,0 0-64,0 0-70,0 0-33,0 0 33,-1 50-13,1-24-22,1 1 6,6-1-12,2-2-2,0-5-3,2-6 1,2-2-1,-1-9 0,4-2 1,-3 0 0,4-16 5,-5-13-2,2-5 8,2-9-2,3-5 28,-3 6 8,1 11-22,-8 11-8,-5 13-10,-4 4-5,0 3-2,0 0-31,0 0-80,3 6-49,2 5-115,13-6-225</inkml:trace>
  <inkml:trace contextRef="#ctx0" brushRef="#br2" timeOffset="331750.6602">10350 12864 860,'0'0'107,"0"0"122,0 0-93,0 0-53,0 0-27,0 0-4,-38-67-12,29 67-14,-6 0-5,3 7-17,0 10 0,-3 0-2,7 6 5,4-1-8,1 0 1,3 0-1,0-5 0,7-2-7,16-5 0,-2-7-20,9-3-15,-5 0-10,-1-9 14,-2-12-17,-5-1 4,-1-10 27,-9 1 15,-2-8 3,1-2 3,-6 2 4,0 2 14,0 7 15,0 8 24,0 7 21,0 7-3,0 4 4,0 4-20,0 0-18,0 0-22,0 3-15,0 14-1,0 9 1,0 11 21,0 1-19,0 1 6,0 3-16,0-5 8,0-5-75,9-5-73,3-14-96,7-9-273</inkml:trace>
  <inkml:trace contextRef="#ctx0" brushRef="#br2" timeOffset="332119.6361">10742 12777 99,'0'0'748,"0"0"-662,0 0 26,0 0-48,0 0-25,0 0-25,71-31-8,-59 23-3,-3-1-3,-4-2 6,-2-2 9,-2 0 39,-1-3 17,0 3-12,0 4 4,-4 1-12,-4 4 4,-4 4-13,-5 0-25,1 4-2,-3 12 3,-2 5-6,6 1 2,-2 4 1,5 1-5,5-1 2,4-2-6,3 2-4,0-2-3,0-4 1,6-5-25,7-5-40,10-3-44,-1-7-78,2 0-192</inkml:trace>
  <inkml:trace contextRef="#ctx0" brushRef="#br2" timeOffset="332765.0485">10941 12693 696,'0'0'202,"0"0"-38,0 0 74,0 0-108,0 0-83,0 0-35,11-14-11,-1 27 4,-4 0 3,1 8-6,1-4 3,0-2-3,-1-1 1,-4-2-2,-1-5-1,5-1 1,-4-6-2,3 0-1,7 0 2,4-15-2,2-9 0,7-5-2,0-7 4,4 6 0,-9 6 0,-6 11 2,-9 7 1,-4 6-3,-2 0-5,0 0 3,0 12-4,0 7 6,0 3 7,0 3-5,4-1 3,-1 2-5,4-3-1,2-3 1,5-3 0,2-4-12,1-4 5,2-5-2,0-4 1,1 0 6,0-7 3,3-13-1,-5-5 0,1-9 2,2-5-1,-6-4 2,-2-3 2,-5 2 6,-5 1 6,-3 7 10,0 6 24,0 13 2,0 8-3,0 6-14,-3 3-10,-4 3-26,-3 17-9,3 10 9,1 7 1,0 1 0,6 3-1,0 1 0,0 1-3,0-4 0,0-8-65,0-6-38,9-8-57,-3-10-110,0-7-95,-2 0-48</inkml:trace>
  <inkml:trace contextRef="#ctx0" brushRef="#br2" timeOffset="332923.9027">11360 12612 288,'0'0'733,"0"0"-590,0 0-28,0 0-66,0 0 19,0 0-29,8 20-9,15-18-19,6-2-4,-7 0-7,4 0-67,-7-8-113,-5-1-147</inkml:trace>
  <inkml:trace contextRef="#ctx0" brushRef="#br2" timeOffset="333371.5587">12585 12908 325,'0'0'303,"0"0"-43,0 0-5,0 0-18,0 0-57,0 0-31,23-32-53,-23 32-36,0 0-24,-11 17-29,-7 7 3,-9 9 0,2 0-8,-1 3-4,4-2 1,-1 2-59,3-4-89,3-6-193,2-11-529</inkml:trace>
  <inkml:trace contextRef="#ctx0" brushRef="#br2" timeOffset="335405.395">13921 12269 61,'0'0'226,"0"0"-143,0 0 23,0 0-40,0 0-7,0 0 5,54-3 17,-51 3 2,0 0-23,0 0 9,-2-1-6,1 1-14,-2 0 21,0 0 15,0 0-3,0-3 4,0 3-29,0 0 2,-3 0 0,-9 0-15,-10 0-28,-11 0-6,-5 0 3,-7 0 12,-4 4-20,-4 9 6,-5 1-1,1 3-7,-1 2 1,2 0 2,6 5-4,4-1-2,7 3-1,4-3-1,12 0 2,3 1-3,8-1-1,11 0-5,1 0 0,7-3 3,21 0-10,15-11 9,12-9 3,4 0-6,5-4 2,-2-11 3,-9-5 5,-7 0 0,-11 3 5,-16 0-5,-7 2 4,-8-2 10,-4-6 10,-4 3-9,-14 0-8,2 1-7,-2 8-3,4 3-2,0 8-52,5 0-78,-5 0-132,4 0-265</inkml:trace>
  <inkml:trace contextRef="#ctx0" brushRef="#br2" timeOffset="336371.5415">14642 11956 582,'0'0'262,"0"0"-123,0 0 54,0 0-28,0 0-72,0 0-53,0 0 0,-76 30 0,43 6-11,-3 7 7,5 9 0,2 7-7,6 2-10,6 1-6,14-3-3,3-5-10,6-2-1,21-8 0,12-5-16,2-6-67,9-8-59,-1-13-155,-4-12-389</inkml:trace>
  <inkml:trace contextRef="#ctx0" brushRef="#br2" timeOffset="336880.738">15234 12154 0,'0'0'802,"0"0"-683,0 0 31,0 0-13,0 0-41,0 0-26,-2-40-7,-16 38-35,-9 0-16,-5 2 10,-3 0-17,-2 11 16,3 9 0,9-1-10,0 1-7,9 1-4,9-1 0,7-1-1,0-2-4,3-2 3,19-2 0,8-2-3,6-5 4,6-3-4,1 2 3,-8-3 2,-5 1-4,-12-2 2,-7 5 0,-5-2 2,-6 2 1,0-2 4,0 6 9,-15-1 28,-12 2-10,-10-2 13,-5-1-31,0-3-10,2-5 0,15 0-4,0 0-8,9 0-59,12-8-58,4 0-93,0-3-145</inkml:trace>
  <inkml:trace contextRef="#ctx0" brushRef="#br2" timeOffset="337152.1921">15531 12035 950,'0'0'144,"0"0"65,0 0-36,0 0-55,0 0-52,0 0-46,3-17-20,-3 34 0,0 9 15,0 5 13,0 0-12,3 6-9,1-4 0,3 0-7,1-4-2,3-5 0,-1-4-46,0-4-71,2-9-48,5-4-154,-8-3-212</inkml:trace>
  <inkml:trace contextRef="#ctx0" brushRef="#br2" timeOffset="337340.4068">15404 12206 894,'0'0'132,"0"0"-3,0 0 7,0 0-93,0 0-8,0 0 30,50-8 26,-3-1-48,9-4-19,0 0-24,-5 4 0,-8-2-57,-8 5-107,-6-5-152,-12-1-192</inkml:trace>
  <inkml:trace contextRef="#ctx0" brushRef="#br2" timeOffset="337654.7204">15832 12058 972,'0'0'133,"0"0"76,0 0-73,0 0-77,0 0-49,0 0-3,-2 17 6,2 5 15,5 4 7,2 5-25,4-1-2,4-1-8,6-2-1,3-7 0,6-8-3,2-5-14,-1-7-7,-2 0 7,-11-7 18,-1-15 3,-4-5 2,-9-6 33,-2-6-8,-2 5-7,0 9-5,0 8-15,0 10-3,-3 7-40,0 0-128,3 0-253</inkml:trace>
  <inkml:trace contextRef="#ctx0" brushRef="#br2" timeOffset="338106.714">16387 12039 985,'0'0'213,"0"0"-82,0 0 26,0 0-103,-83-34-25,63 34-2,5 0-15,5 3-9,-3 7-3,3 7 0,4 3 0,2 7-3,2 1 5,2-1-2,3-1 0,22-2-8,10-10 3,5-5-36,6-6-17,-5-3-21,-8-9-11,-8-15 23,-7-9 56,-8-7 8,-7-6 3,-3-4 17,0 1 23,-3 5 29,-4 9 14,-1 12-4,4 6 0,1 10-23,3 7-6,-2 0-16,2 0-34,0 13-4,0 10 2,0 14 2,0 6 4,9-1-1,1-1-6,3-4 1,1-5-115,5-10-73,-2-7-238</inkml:trace>
  <inkml:trace contextRef="#ctx0" brushRef="#br2" timeOffset="338448.6595">16779 12001 863,'0'0'184,"0"0"-112,0 0 19,0 0-51,0 0-27,0 0 11,66-10-22,-48 5-2,-3-5 6,-5-4-6,-6-1 11,-4-2 19,0-4 46,-1 5 2,-12 2-30,-2 1 0,1 7-1,-2 6-20,0 0-2,-3 9-12,0 15-13,2 2 10,4 5-4,4-2-5,5 3-1,4-2-1,0-3 1,4-5-15,15-5-62,7-7-58,10-7-123,-5-3-281</inkml:trace>
  <inkml:trace contextRef="#ctx0" brushRef="#br2" timeOffset="338928.6578">17057 11952 737,'0'0'90,"0"0"77,0 0-44,0 0-21,0 0-22,0 0-15,0-30 5,0 30-32,0-3-8,0 0 6,0 0-15,0-1-3,0 4-1,0 0-12,0-3 1,7-3-6,2 2 0,1-3 0,1 4-6,-8 0 3,0 3-8,-3 0 4,3 0-4,1 0 0,1 6 11,0 3 0,1 2 0,-3 6-1,-3 1-10,0 4 7,2-2 3,-1-1-8,6-6-2,-4 0 3,1-5-21,0-8-5,0 0 3,0 0-1,-3 0 30,1 0 4,-2-5-1,0 2 10,0 3-10,0 0 20,0 0-21,0 0-6,0 0-3,0 0 1,0-3 8,0 0 0,0 3-49,0-3-34,-9-1-74,2-3-196</inkml:trace>
  <inkml:trace contextRef="#ctx0" brushRef="#br2" timeOffset="340287.0189">17121 11947 283,'0'0'226,"0"0"-96,0 0 45,0 0-50,0 0-8,0 0 7,0 0-3,0 0 5,0 0-29,0 0-30,4 0-25,7 0-25,-2 0-9,4 0 1,5 3-8,0 6 3,-2 7-4,4 0 0,-10 7-1,0-2-1,-5 2 2,-2-3 0,0-6 3,-2-5-3,1-3 0,-1-6-1,-1 0-2,2 0 5,7 0-2,1-13 6,5-9-6,5-5-9,2-3-5,-3 1 2,2 5 5,-2 4 6,-3 11 1,-8 2-1,0 7-2,-1 0 0,2 0 0,5 13 3,-5 4 2,3 3-1,-2 2 2,1 2-3,-4 2-1,-1-2 1,1-4 0,-1-2-4,0-5-9,5-5-69,-2-8-39,2 0-111,6-8-248</inkml:trace>
  <inkml:trace contextRef="#ctx0" brushRef="#br2" timeOffset="340632.098">17763 11705 470,'0'0'567,"0"0"-384,0 0 49,0 0-93,0 0-65,0 0-35,0-17-27,0 17-7,0 0-5,0 17 8,0 3 8,0 6 2,0 3-12,0 5 6,2 2-6,1 3 3,1 5-9,2-5 5,4-6-8,-5-3 3,2-7 0,3-3 0,-4-4 0,2-6 0,2-2-2,-4-6-10,8-2-13,5 0-32,1-2-55,6-18-84,-11-7-209,-4-3-340</inkml:trace>
  <inkml:trace contextRef="#ctx0" brushRef="#br2" timeOffset="340790.2393">17672 11933 1050,'0'0'171,"0"0"-9,0 0-100,0 0-49,0 0-4,93-17 18,-35 4-27,-5-4-11,-4 0-75,-7 1-133,-4-7-234</inkml:trace>
  <inkml:trace contextRef="#ctx0" brushRef="#br2" timeOffset="341097.4725">18338 11335 987,'0'0'177,"0"0"28,0 0-14,0 0-85,0 0-68,0 0-27,49 0 29,-12 29 13,0 20-14,-5 11-1,-10 17-5,-7 8 2,-12 5-13,-3 2-6,-3-6 2,-16-5-9,-2-7-4,-6-11-5,2-8-1,-5-4-22,2-12-69,-2-9-172,4-14-249</inkml:trace>
  <inkml:trace contextRef="#ctx0" brushRef="#br2" timeOffset="342438.5871">14427 13260 483,'0'0'96,"0"0"-9,0 0 38,0 0-16,0 0-32,0 0 2,12-13-31,-12 3 26,0 0-15,0 4-14,-12-5 0,-1 8-16,-6 0 9,2 0-15,-3 3-17,1 0 2,0 3-2,0 10-4,4 0 3,7 1-4,2 5 2,6-5-3,0-1-4,0-3 0,9-3 4,3-7 0,4 0 2,1 0 5,2-3-1,-3-11 2,-2 1-6,-4-4 5,-1 4-4,-3 3 3,-2 3 0,-2 4-4,-1 3 3,3 0-5,-1 20-11,-1 13 11,3 6 7,-5 4 2,0 0 2,0 2-3,0-11 12,0-1-4,-10-9-4,-1-7 13,2-4 5,-4-6-5,1-5 13,-11-2-1,0 0-5,-6-16-12,1-7-18,4-1-2,4 1-17,6 4-28,12 3-36,2 2-53,13-3-140,19-3-256</inkml:trace>
  <inkml:trace contextRef="#ctx0" brushRef="#br2" timeOffset="342791.3195">14580 13307 821,'0'0'207,"0"0"-113,0 0 10,0 0-38,0 0-36,0 0-3,36-5 4,-21 0-20,2-2-7,-8-3-4,-6 1 5,-2 1-5,-1-1 5,0-2-4,0 5 5,0 3-3,-1 3 14,-8 0-14,-4 0 1,-3 13 3,0 8 1,1 4 4,4-2-3,5 0-4,5 1 2,1-4-7,0-3-1,6-4-2,14-7-6,3-3-41,9-3-62,1-6-150,2-18-339</inkml:trace>
  <inkml:trace contextRef="#ctx0" brushRef="#br2" timeOffset="343159.2867">14836 13184 932,'0'0'142,"0"0"47,0 0-106,0 0-48,0 0-22,0 0 27,7 43 4,5-16-19,-3-4-8,-1 0 5,-1-7-18,-1 0 4,-2-5-5,-1-8 1,0-3-5,3 0 4,4 0-3,3-17 21,1-8-12,0-6-4,1-2-1,-3 3-3,-2 11 9,-4 7-5,-2 7 1,-4 5-1,5 0-5,3 10-11,1 10 11,4 3-1,-4 7 1,1 0 0,1-3-27,4-5-45,9-5-63,2-8-137,9-9-165</inkml:trace>
  <inkml:trace contextRef="#ctx0" brushRef="#br2" timeOffset="343587.5704">15369 13227 780,'0'0'118,"0"0"60,0 0-49,0 0-47,-6-73-21,-2 64-15,2 2-8,-6 7-6,-5 0-25,4 4 3,-4 16-5,7-1 3,2 1-2,5 0-3,3-1-1,0-5-2,11-4-1,6-1 0,5-9-4,5 0-9,-1 0-18,3-19-31,-2-5 8,-11-5 36,-4-8 2,-7-9 16,-3 0 1,-2 5 7,0 7 27,0 10 10,0 10 24,0 11-9,0 1-10,0 2-25,0 2-24,0 18 0,0 10 2,0 3 7,0 3 1,10 1-10,0-4 2,2-4-5,1-5-55,4-9-85,2-5-138,4-10-283</inkml:trace>
  <inkml:trace contextRef="#ctx0" brushRef="#br2" timeOffset="343939.0289">15689 13092 884,'0'0'73,"0"0"-15,0 0-33,0 0 5,0 0-7,0 0 0,41 9 3,-32-9-11,1 0 0,-4-9 7,-2-5 30,-1-3-5,-3-1-4,0 1 4,0 3-8,-7 4-4,1 1 10,-2 9-4,-3 0-4,0 0-17,-1 4-9,-5 15-6,4 4 3,0 0 1,7 4 1,-1-1-3,7-3-5,0 1-3,0-5 1,10-4-21,7-4-53,5-8-65,5-3-163,1-2-334</inkml:trace>
  <inkml:trace contextRef="#ctx0" brushRef="#br2" timeOffset="344231.3393">15869 12986 607,'0'0'191,"0"0"-72,0 0 18,0 0-76,0 0-12,0 0-22,65 65 10,-52-41-21,-7-1-8,-3-6 1,-3-3-8,0-5 12,0-2 24,0-7 9,0 0 26,-3 0 17,-3-13-9,2-10-40,4-8-19,0-1-20,8 0-1,10 4-5,-1 8-10,3 10-19,2 4-61,0 0-60,1 4-138,9-1-407</inkml:trace>
  <inkml:trace contextRef="#ctx0" brushRef="#br2" timeOffset="344501.657">16555 12891 896,'0'0'256,"0"0"-94,0 0-11,0 0-77,0 0-30,0 0-14,9-3-18,8 3 17,1 0-12,4 0-14,2-2 3,3-4-6,2 0-40,1-2-74,-2 0-100,-5 4-151,-5-3-448</inkml:trace>
  <inkml:trace contextRef="#ctx0" brushRef="#br2" timeOffset="344705.3568">16544 13058 805,'0'0'168,"0"0"-56,0 0 25,0 0-22,0 0-20,88-3-70,-48-9-25,-11-2-21,0-1-105,-11 1-134,-4 3-183</inkml:trace>
  <inkml:trace contextRef="#ctx0" brushRef="#br2" timeOffset="345859.0619">17170 12827 870,'0'0'144,"0"0"55,0 0-32,0 0-62,0 0-34,0 0-45,0-16-8,0 16-13,7 10-4,4 10 18,-1 0-3,-1 2-3,0 3 1,-2-6-10,0 1 7,-4-1-11,0-5 1,-2-5 1,1-5 0,-1 0-2,1-4 3,0 0-2,2 0 8,4-11 3,3-11-9,4-6-3,-3-3-2,1 0 1,-2 1 0,2 4-2,0 2 1,-1 2 1,2 8 1,-7 4 0,1 5-4,1 5 4,1 0-2,4 3-4,-3 11 2,0 8 4,-4 0-4,-1 2 1,2 2 2,-8-6 1,3-3 0,-3-5-3,0-5 2,0-7 1,0 0 0,0 0 1,0 0 3,5-10 11,4-10-8,2-13-3,6-3-4,-4 2 1,2 3 2,0 7-3,-5 11 0,0 6 0,5 7 0,0 0-6,2 3 5,-4 14-1,1 4-4,-8 4 4,1 1 2,-2-2 1,-2 2-1,-2-3-7,1-2 6,1-6-36,2-5-37,8-3-32,1-5-87,9-2-148,7-5-558</inkml:trace>
  <inkml:trace contextRef="#ctx0" brushRef="#br2" timeOffset="346295.6972">17978 12732 592,'0'0'187,"0"0"-41,0 0-18,0 0-21,0 0 1,0 0 3,0 0-53,-11-61-21,-6 61-11,-3 0 6,0 14-4,5 2 7,0 4-35,4-3 8,7 3-7,4-3 1,0-2-4,0-1 1,8 0-1,8-8-1,3 0-22,2-6 1,0 0-6,-7 0 12,-4-9 17,-3-8 1,-2-3 4,-1-6 16,-1-1-6,-1-2 10,-2 6 7,1 10-2,-1 6 10,0 7-10,2 0-26,-1 3-3,3 11-14,-1 8 14,4 2 0,-4 2-3,3-2-7,0-2-53,2-5-36,1-7-76,0-4-180,5-6-412</inkml:trace>
  <inkml:trace contextRef="#ctx0" brushRef="#br2" timeOffset="346550.0905">18171 12514 964,'0'0'244,"0"0"-40,0 0-38,0 0-77,0 0-68,0 0-14,-2 0-2,10 19 23,2 8 9,-2 3-19,-2 2-11,-2 2-1,-1-2-5,-1-2-2,-2 0-2,0-6-75,0-5-70,3-9-126,5-10-353</inkml:trace>
  <inkml:trace contextRef="#ctx0" brushRef="#br2" timeOffset="346961.3214">18414 12626 733,'0'0'273,"0"0"-178,0 0 2,0 0-76,0 0 5,0 0-15,33-1-9,-28 2 1,3 2-3,-5-3 2,1 0 3,3 0 0,-3-9 16,2-4 3,0-4-13,-5 3 2,-1-2 1,0 6 27,0 3 0,0 1-3,-5 6 15,-4 0-16,-5 0-24,-1 0 20,-1 10-8,-4 3 0,0 3-8,8 8 5,-6 2 0,8 4-5,5 6-16,5-6 4,0 0-2,1-5-3,13-5 0,10-6-4,-2-7 3,5-7-42,5 0-59,4-21-85,3-11-344</inkml:trace>
  <inkml:trace contextRef="#ctx0" brushRef="#br2" timeOffset="351610.4444">19103 11117 147,'0'0'128,"0"0"-58,0 0 26,0 0-11,0 0 2,0 0 9,0 0-5,-3 0-17,3 0 2,0 0 7,0 0-12,0 0 14,0 0-8,0 0-9,0 0 3,0 0-19,0 0-5,0 0-1,0 0-12,0 0-12,0 0-7,0 0-11,0 0 3,0 0 2,0 0 3,0 0-2,0 0-6,0 0 4,0 0 6,0 0-11,0 0 5,0 0-4,0 0 3,0 0-5,0 0 6,0 0-5,0 0-2,0 0 3,0 0-1,0 0 2,0 0 3,-2 0 12,2 0 0,-1 0-2,1 0-6,0 0-2,0 0-5,0 0-5,0 0 3,0 0-5,0 0 3,0 0-1,0 0 0,0 0-6,0 0 0,0 0 1,0 0-6,0 0 7,0 0 1,0 0 1,0 0 2,0 0 0,0 0 2,0 0-2,0 0 1,0 0-1,0 0 0,0 0 0,0 0-1,0 0 2,0 0-6,8 0 5,14 0 0,9 12 3,5 2 1,5 6 1,7 2-3,4 5-1,5 10-1,3 6 1,-2 6-1,-4 7 0,-5 10 1,-7 11 0,-8 11-2,-2 7 0,-12 8 1,-8 4 0,-3-5 0,-4 0-1,-4-9 0,-1-7-2,0-5-5,0-6 0,0-10 7,-1-6-40,-10-6-33,-1-1-22,-5-10-68,0-13-205</inkml:trace>
  <inkml:trace contextRef="#ctx0" brushRef="#br1" timeOffset="402459.5339">12401 15322 236,'0'0'106,"0"0"14,0 0 27,0 0-24,0 0-9,0 0-23,0 0-24,9-34 12,-9 34-8,0 0-15,0 0-9,0 0-25,0 0-9,0 0-13,0 7 6,0 13-5,0 3 21,0 5-3,0 3 3,0-2-6,0 3-3,0 0-1,0-3-11,0 2 8,0-8-5,0-1-3,0-5 2,0-4-2,0-4-1,0-1 1,0-5 1,0 0-2,0-3 1,0 0-1,0 0-4,0 0-67,0-11-161,0-8-264</inkml:trace>
  <inkml:trace contextRef="#ctx0" brushRef="#br1" timeOffset="402871.2349">12429 15262 445,'0'0'48,"0"0"84,0 0-12,0 0-46,0 0 23,0 0-31,-2-17-14,2 15 23,0 0-6,0-1-7,0-3-21,12 3-33,2-5 3,5 3-9,3 2-1,5 2 2,-4-2-3,6 1-1,-5-4 1,6 4-28,-5-1-27,-1 3-41,-7 0-40,-7 0-61,-10 0-61,0 8-133</inkml:trace>
  <inkml:trace contextRef="#ctx0" brushRef="#br1" timeOffset="403135.0967">12499 15483 400,'0'0'99,"0"0"-5,0 0 27,0 0-27,0 0 7,0 0 4,34 19 18,-1-19-56,3 0-33,2-8-7,-2 1-11,-3 0-10,-10 2-5,-4 3-1,-6-1-14,-7 3-95,-2 0-82,-4 0-189</inkml:trace>
  <inkml:trace contextRef="#ctx0" brushRef="#br1" timeOffset="404521.8369">13271 15280 473,'0'0'78,"0"0"44,0 0-3,0 0-19,0 0-40,0 0-29,0 0 15,-10-25-14,-6 22 4,2 2-10,-5 1-3,-1 0 6,-5 0-15,-4 0-12,2 7 11,2 5-5,1 3 4,8-1-3,7 2-6,6-6 1,3 2-4,0-2 0,9-3 2,10 0-2,8-2 3,-3 3-3,6-5 2,4-3-2,-1 1 0,-2-1-1,-1 0 1,-5 0-17,-2 0 13,-10 5 1,-3 3-5,-3 5 7,-7-1 0,0 5-3,0 0 4,-13 3 5,-4-6-2,-10 2 8,3-4 6,-13-1 12,-4 2-7,-1-4-10,-1-1-2,7-2-8,10-3-1,8-3-1,6 0-26,12-3-103,0-20-185</inkml:trace>
  <inkml:trace contextRef="#ctx0" brushRef="#br1" timeOffset="404843.0104">13641 15047 244,'0'0'688,"0"0"-612,0 0 146,0 0-123,0 0-76,0 0-10,3-19-11,0 35 0,0 6 24,-2 2 2,1 2-6,-2 2-1,0 1-12,0 5 1,0-3-3,0-1-6,0-3 0,0-3-1,0-2 1,0-6-2,4-2-7,-2-5-44,2-2-56,0-7-99,3 0-101,-4-7-258</inkml:trace>
  <inkml:trace contextRef="#ctx0" brushRef="#br1" timeOffset="405040.7907">13520 15268 594,'0'0'88,"0"0"184,0 0-152,0 0-27,0 0-47,0 0-9,60-45 5,-29 43-23,2-3 0,0 5-10,-1-3-8,3-1-1,-2 2-66,0-6-136,-11 1-156</inkml:trace>
  <inkml:trace contextRef="#ctx0" brushRef="#br1" timeOffset="405413.0306">13962 15061 827,'0'0'106,"0"0"128,0 0-53,0 0-121,0 0-50,0 0-8,-7 5-2,7 15 10,0 1-1,0 6 1,0 1-7,4 3 2,1-3-5,6-1 0,1-5-1,3-4 1,-3-4 0,0-8-1,3-2 1,-3-4 0,2-4 5,1-19-2,2-11 7,-2-4 13,-1-5-7,-1 2 6,-6 9 3,-3 11 2,-2 8-13,-1 8-6,-1 4-8,1 1-13,-1 0-83,4 0-90,2 4-188,9 1-73</inkml:trace>
  <inkml:trace contextRef="#ctx0" brushRef="#br1" timeOffset="405909.5124">14566 15034 409,'0'0'375,"0"0"-221,0 0 43,0 0-122,0 0 15,0 0-25,-26-73-25,11 64-4,-3 4-20,-6 5 7,1 0-5,0 0-12,7 11 1,-1 13-7,5 2 1,5 0-3,6 3 2,1-2 0,0-1 0,16-5-4,8-4 1,-2-1-27,7-10-3,1-3 5,-4-3-6,0 0 21,-9-17 12,-2-8 1,2-9 3,-8-8-1,1-8 1,0 0 1,0 0 2,-4 8 21,-3 12 3,-3 6-1,0 11 17,0 4 8,0 3-13,0 5-5,0 1-32,0 0-4,0 9-21,0 18 20,0 9 1,0 8 0,0 1 0,0 2 0,6-4-66,8-10-64,9-8-125,1-8-168</inkml:trace>
  <inkml:trace contextRef="#ctx0" brushRef="#br1" timeOffset="406268.7224">14976 15008 548,'0'0'355,"0"0"-245,0 0 55,0 0-84,0 0-53,0 0-25,18-10 6,0 9-4,-6-2-4,-2 0-1,0-4 1,-2-2 2,1-1 6,-6-8 3,-3 1 21,0-2-3,0-1-6,-3 4 1,-15 3-3,-4 4-17,-1 8 2,-2 1-3,1 0 0,5 11 9,2 8-6,-1 4 8,8 8 4,1-2-11,5 3 3,4-2-10,0-3 0,13-1-1,6-3-15,10-3-66,1-6-121,-2-8-217</inkml:trace>
  <inkml:trace contextRef="#ctx0" brushRef="#br1" timeOffset="406965.3924">15160 14912 729,'0'0'127,"0"0"71,0 0-32,0 0-61,0 0-46,0 0-39,4-26-20,-1 26-6,-1 10 5,2 6 0,-3 8 2,-1-2 5,0 2-5,0-5 0,0-2-1,3-1 3,0-6-6,4-3-9,3-4-31,-1-3 20,7 0 7,5-7 10,-2-15-1,3-6-19,-1-4 21,-3 5 2,2 1-1,-10 13 2,2 2 3,-6 9-1,-2 2 3,3 0-3,-4 0-1,0 13 1,-1 6 4,3 4-1,-2-2-2,4 1-1,1-2 1,3-6 2,5-1-3,-3-3 2,3-3 2,2-4-6,0-3 5,5 0-1,0-4-2,3-15-8,-7-8 7,4-3-2,-11-13 6,4-6-3,-5-1 8,-5-2 1,-2 8 16,-1 4 26,-3 6-9,0 12 19,0 3-26,0 5 31,0 8-29,0 0 5,0 5-37,0 1-5,0 0-6,0 10 2,-7 14 2,4 1 2,3 4 0,0 3 0,0 3 2,0 2-2,3-1 0,-3 0 0,4 1-47,-4-4-40,0-3-26,0-6-90,0-6-93,3-7-249</inkml:trace>
  <inkml:trace contextRef="#ctx0" brushRef="#br1" timeOffset="407229.5714">15675 14822 643,'0'0'152,"0"0"25,0 0 27,0 0-112,0 0-19,0 0-42,29-42 1,-3 32 5,3 3-9,-1 1-1,2-5-5,-1 2-9,-3-1-9,-3 3-2,-7 4-4,-9 3-23,-5-4-37,-2 4-23,0 0-133,-8 0-254</inkml:trace>
  <inkml:trace contextRef="#ctx0" brushRef="#br1" timeOffset="408459.0144">16424 14682 651,'0'0'186,"0"0"-10,0 0-4,0 0-76,0 0 7,0 0-46,-10-25 3,10 25-13,0 0-32,11 0 3,17 13-12,12 4 26,5 7 9,4 2-27,-1-3 9,-2 4-11,-2-2-9,-3-1 0,-7-2-3,-4 2 0,-7-7-5,-7 0-72,-5-8-58,-5-6-79,0-3-141,0-6-392</inkml:trace>
  <inkml:trace contextRef="#ctx0" brushRef="#br1" timeOffset="408720.4611">16987 14558 871,'0'0'127,"0"0"29,0 0 25,0 0-67,0 0-34,0 0-44,-13-33-23,-10 56-8,-12 11 9,-9 4 17,-3 4-7,1 0-4,0-3-9,3-2-11,5-2 2,7-1-2,7-8 0,11-2-35,10-7-120,3-11-176,0-6-531</inkml:trace>
  <inkml:trace contextRef="#ctx0" brushRef="#br1" timeOffset="410588.5761">17559 14604 611,'0'0'126,"0"0"59,0 0-13,0 0-22,0 0-32,0 0-41,0-49-29,0 49-36,0 3-9,0 14-1,3 9 1,0 7 18,-1 3 0,0-5-18,2 1 6,-1-2-9,0-6 1,1-2-5,0-5-45,1-4-92,2-11-138,2-2-188</inkml:trace>
  <inkml:trace contextRef="#ctx0" brushRef="#br1" timeOffset="410783.445">17632 14601 710,'0'0'182,"0"0"-65,0 0 66,0 0-87,0 0-41,0 0-25,23-26-5,-4 32-1,1 8-6,-1 6-1,2-1-16,-6 1 4,4-3-5,1-1-104,-4-5-141,3-8-196</inkml:trace>
  <inkml:trace contextRef="#ctx0" brushRef="#br1" timeOffset="410971.3308">17970 14534 830,'0'0'160,"0"0"39,0 0-38,0 0-120,0 0-37,0 0 12,-70 47-4,56-30-8,1 0-4,6-4 0,7-1-17,0-5-110,7-7-102,13 0-125</inkml:trace>
  <inkml:trace contextRef="#ctx0" brushRef="#br1" timeOffset="411151.507">17970 14534 725,'110'-2'163,"-107"-4"30,0 5-29,-2 1-57,1 0-66,1 7-25,1 9 31,0 6-13,0 6-8,-1-5-18,0 6 0,3-3-8,4-1-12,2-6-109,6-2-171,1-17-262</inkml:trace>
  <inkml:trace contextRef="#ctx0" brushRef="#br1" timeOffset="411646.1389">18623 14516 211,'0'0'564,"0"0"-467,0 0 79,0 0-87,0 0-28,0 0 3,-26-37-22,6 33-7,-4 4-10,-3 0-4,-3 0 8,1 0-11,3 11-1,5 3-2,7 0-13,8 6 3,5-3-5,1 2 3,1-2-3,17 0 0,11-3 0,4-4-1,7-1 1,-5-1 0,0-3-4,-8-1-9,-4 1 12,-4 0 0,-9-2 1,3 0-3,-5-2 10,-5 4-9,1 3 2,-4-1-7,0 3 7,-10 2 2,-14-2 9,-4 0 9,-2 0-14,-3-3 5,3-3-10,11-1 1,-1-3-4,10 0-11,7-3-69,3-14-150,3-7-234</inkml:trace>
  <inkml:trace contextRef="#ctx0" brushRef="#br1" timeOffset="411915.6537">18894 14389 831,'0'0'143,"0"0"26,0 0 56,0 0-123,0 0-52,0 0-34,0 2-14,0 20 36,0 4-8,0 4-3,0 3 1,5 1-27,-1-2 5,1-2-6,2 0 0,2-7-22,-2-4-96,3-5-39,-2-7-93,-2-7-79,-4-3-293</inkml:trace>
  <inkml:trace contextRef="#ctx0" brushRef="#br1" timeOffset="412103.4256">18757 14555 32,'0'0'732,"0"0"-622,0 0 50,0 0-34,0 0-65,0 0-45,16-23 15,19 17-2,5 5 0,6-2-3,5 0-25,-5 0-1,-2 1-13,-8 0-102,-4-1-97,-8-1-221</inkml:trace>
  <inkml:trace contextRef="#ctx0" brushRef="#br1" timeOffset="412441.5716">19272 14405 829,'0'0'175,"0"0"-16,0 0-7,0 0-103,0 0-49,0 0 4,-16 31 15,16-4 9,0 2-16,8 4-2,3-5-10,6 0 1,3-5-3,1-7-5,1-6-5,-1-6 2,-5-4-1,-2 0 11,-4-16 5,-2-11 20,2-11-3,1-3 7,-5-2-17,-2 10 3,-1 7 5,-3 12 7,0 4-17,0 10-10,0 0-8,4 0-108,5 0-168,6 7-182</inkml:trace>
  <inkml:trace contextRef="#ctx0" brushRef="#br1" timeOffset="412921.1521">19874 14420 843,'0'0'167,"0"0"-8,0 0-21,0 0-87,0 0-19,-98-37-15,69 37-14,3 0 11,-1 8 10,6 6-18,0 1 8,8 2-13,8 1-1,5-1 0,0 3-3,15 0 2,13-3-2,8-1-21,3-3-21,0-9-32,-5-1-8,-7-3 30,-3-4 19,-4-18 36,-6-5 12,-1-6-6,-5-7 20,-5 4 4,0-3 18,-3 2 18,0 7-23,0 5 12,0 8 1,0 7 8,0 6-10,0 4 11,0 0-40,0 2-25,0 17-21,1 9 21,-1 6 0,2 1 5,1 2-6,2 0 1,5-4-13,0 1-101,5-8-71,2-7-158,2-13-301</inkml:trace>
  <inkml:trace contextRef="#ctx0" brushRef="#br1" timeOffset="413290.5234">20312 14410 597,'0'0'272,"0"0"-156,0 0-8,0 0-74,0 0-29,0 0-2,38-5-6,-25 3-3,-1-1 1,-7-4 4,1-3 2,-5-2 24,-1-2 36,0 1 11,-3 2-20,-12 5-25,-1 0 4,-5 6-15,-1 0-9,-1 6 11,-1 8 0,2 4 7,4 3 10,2 2-15,5 1-3,8 1-11,3-2-3,0-3-1,9-3-2,12-3-3,3-1-9,5-7-64,-1 0-49,0-6-141,-6 0-180</inkml:trace>
  <inkml:trace contextRef="#ctx0" brushRef="#br1" timeOffset="413924.6344">20487 14316 319,'0'0'551,"0"0"-394,0 0 49,0 0-126,0 0-73,0 0 3,-7 17-3,5 0 23,2-1-8,0 1 5,0-3-5,0-1-19,0-1 12,5-1-11,2-5-3,2-3 7,-3-3-5,2 0-2,5 0 14,5-17 4,7-5-10,0-5-7,2 1-2,-4-3 0,-10 8-2,-1 3 2,-5 6 3,-2 4 1,-1 4 2,0 1-3,-4 3-3,0 0 0,0 0-2,0 7-18,0 11 12,0 6 7,0 2 0,0-2 1,7 1-1,5-4 1,1-1-8,5-7-2,-1 0-37,-1-9 10,1-2 10,0-2-2,0-5-3,-1-15 19,-2-10 8,-3-6 0,0-11 5,-5-2 0,-3-4 20,-3 6 16,0 4 23,0 11 1,0 12-21,0 6 5,0 8 18,0 6-27,0 0-35,0 12-14,0 19 10,0 5-7,0 3 15,0 5-4,0-4 0,0-2-7,4-1-60,7-5-12,2-5-69,5-3-105,3-12-185</inkml:trace>
  <inkml:trace contextRef="#ctx0" brushRef="#br1" timeOffset="414113.4348">20857 14327 664,'0'0'300,"0"0"-144,0 0 76,0 0-148,0 0-45,0 0-33,34-17-6,5 17 0,2 0-13,-3 0-66,-4 0-90,-2 0-200,-7 0-277</inkml:trace>
  <inkml:trace contextRef="#ctx0" brushRef="#br1" timeOffset="414489.4848">21278 13759 459,'0'0'321,"0"0"-131,0 0 56,0 0-67,0 0-51,0 0-24,-11-50-32,11 50-28,0 0-8,24 9-21,9 19 2,17 14 15,2 11-22,-5 11 2,-11 15-7,-12 7 2,-14 3-10,-10 0 3,-3-7 0,-25-2-1,-13-5-36,-12-5-113,-7 0-133,-5-11-512</inkml:trace>
  <inkml:trace contextRef="#ctx0" brushRef="#br1" timeOffset="415455.2717">12507 14819 572,'0'0'64,"0"0"57,0 0 37,0 0-69,0 0 1,0 0-27,-32-32-32,16 32-10,2 0 8,-4 3 18,-2 4 10,-3 5-4,-7 8-28,-11 4 14,-3 14-9,-4 7-11,-4 6 5,-2 13 4,2 1 3,6 6-6,13 4-12,15-3 10,18 5 11,0-1-11,21-4 8,16-6-20,5-4-6,10-5-3,2-8-2,9-9-2,1-3-85,-12-7-161,-12-11-372</inkml:trace>
  <inkml:trace contextRef="#ctx0" brushRef="#br1" timeOffset="416739.5117">11666 15519 288,'0'0'192,"0"0"-85,0 0 5,0 0-17,0 0-20,0 0-17,0 0-2,0-3-8,0 3-11,0 0 1,0 0 13,0 0-4,0 0 14,-11 0 8,-13 0-44,-5 0-5,-11 0 1,1 0 5,-13 0-1,-6 7-14,-7 6 0,3 1-9,4 2 3,-2 0-5,6 1 0,2 4 0,0-4-3,7 4 6,-1 0-3,4 1 0,6 6 1,5-2-3,4 2 2,11-1 0,9-4-3,7 3 1,10 3 2,19-1 0,17-4 3,12-2-2,12-9-1,10-9 1,-3-4 1,2-4 2,-8-19 0,-16 1-3,-16-2 4,-20-3-1,-17-5 5,-2-2 24,-15 4-21,-17 2-7,-5 7-9,3 8 4,1 8-20,9 5-20,10 0-82,9 13-165,5-1-269</inkml:trace>
  <inkml:trace contextRef="#ctx0" brushRef="#br1" timeOffset="420495.152">11493 16462 634,'0'0'139,"0"0"-14,0 0 3,0 0-42,0 0 16,0 0-10,0 0-26,-22-29-4,22 29-4,0 0-18,0 0-7,0 0-15,0 0-18,0 17-10,0 7 10,0 10 10,7-5 6,-3 3-15,2-3 9,0-1-6,4-1 1,-6-7-5,2-1 4,-3-2-3,0-5-1,0-4-1,-1-6-1,0-2 4,0 2-4,-1-2-12,-1 0-44,2 0-16,-1 0-44,1-4-165,2-10-231</inkml:trace>
  <inkml:trace contextRef="#ctx0" brushRef="#br1" timeOffset="420796.5697">11539 16470 577,'0'0'139,"0"0"27,0 0-21,0 0-36,0 0-34,0 0-3,-6-42-23,23 33-16,-2 1-1,2 1-11,3 2-18,-2 0 2,3 2-2,-7 0-3,4 3 0,-1 0-23,-5 0-69,-3 0-89,-4 3-98,-2 5-166</inkml:trace>
  <inkml:trace contextRef="#ctx0" brushRef="#br1" timeOffset="420996.8255">11562 16593 402,'0'0'427,"0"0"-289,0 0-9,0 0-16,0 0-27,0 0-41,25 0-18,8-7-5,7-1-8,-4 0-14,-2 4-6,-4 2-54,-3 2-125,-4 0-52,-4 0-123</inkml:trace>
  <inkml:trace contextRef="#ctx0" brushRef="#br1" timeOffset="421612.8476">12225 16458 495,'0'0'293,"0"0"-171,0 0 27,0 0-92,0 0-1,0 0-19,-19-34-25,-7 31 1,-6 3-7,-5 0 5,1 0 31,0 3-6,8 4-4,4 3-12,9-3-19,9 3-1,6-3-1,0 1 1,11 0-2,15-2 4,5-2-2,7 2 0,1-2-4,1 3-14,0-4-3,-4 6 8,-3 2 2,-11 5-4,-7 1 12,-13-2 3,-2 4 0,-2-2 3,-21-3 18,-9 2 27,-12-5-4,-3-2-2,-2-1-4,7-8-9,9 0-20,12 0-1,10 0-8,11-20-17,3-7-100,29-13-196,15 1-196</inkml:trace>
  <inkml:trace contextRef="#ctx0" brushRef="#br1" timeOffset="421860.7919">12497 16310 928,'0'0'174,"0"0"41,0 0-91,0 0 2,0 0-76,0 0-31,4-22 0,-4 34-17,0 7 0,0 7 12,0 1-13,2 3 3,-2 1-4,1-2 2,2 0-5,4 0-20,3-9-90,-5-4-31,6-6-135,-7-7-41,-2-3-334</inkml:trace>
  <inkml:trace contextRef="#ctx0" brushRef="#br1" timeOffset="422025.5864">12399 16481 662,'0'0'268,"0"0"-91,0 0 26,0 0-89,0 0-54,0 0-46,-5-11-1,34 8 0,12-2-7,9 1-6,2-4-15,3 0-96,-3-1-120,-7 1-188</inkml:trace>
  <inkml:trace contextRef="#ctx0" brushRef="#br1" timeOffset="422767.7227">12820 16369 842,'0'0'190,"0"0"24,0 0-79,0 0-71,0 0-21,0 0-35,-3-4 2,3 4 0,0 0-8,0 0 11,0 0-6,0 0-5,0 0 8,0 0-9,0 0 5,0 0-3,0 0-2,0 0-1,0 0 0,0 0 0,0 0-1,0-4-23,0 4 18,0 0 0,0 0 12,0 0-1,0 0 2,0 0 2,0-3 9,0 3-10,0 0 1,-1-2-9,1 1 3,-3 1 3,3 0 4,-4-3 1,1 0 10,3 1-21,-3 1 0,3 1 0,0 0-1,0 0-1,0 0-13,0 0-26,0 0-2,0 0-16,0 0-2,0 0 12,0 0-13,0 0 11,0 0 14,0 0 32,0 0 5,0 0 2,0 0 55,0 0 30,0 0-13,0 0-11,0 0-31,0 0-20,0 9-1,-3 8-8,0 5 16,3 3-13,0-3-6,0 2 4,3-2-4,10 2 0,2-8-3,6-3 0,-3-4-1,3-7-14,-1-2-9,-5 0 22,2-11 5,-8-9 9,-5-9 19,-2-4-27,-1-1 20,-1 12-1,0 6-10,0 8 5,0 8-15,0 0-15,0 0-56,0 0-81,13 0-122,9 0-29,7 0-200</inkml:trace>
  <inkml:trace contextRef="#ctx0" brushRef="#br1" timeOffset="423203.3696">13251 16395 737,'0'0'206,"0"0"-60,0 0-20,0 0 13,0 0-74,0 0-19,-26-48-3,6 47-11,5 1-9,-2 0-9,-2 6-13,3 7 2,6-3-3,1 6 0,3-2-1,6 5 0,0-5-5,9 1 6,9-3-12,6-5-15,4-5-7,5-2-22,-6-1-14,3-14 16,-2-12 34,-8-9 20,-6-1 1,-3-6 24,-7-3 35,-4 0-6,3 7 6,0 7 6,0 17 7,-3 9 11,0 3-53,0 3-6,0 9-25,0 14-10,0 11 10,0 2 2,0 3-1,0 0-2,4 0-1,2 0-45,3-4-69,7-8-98,2-8-145,7-9-365</inkml:trace>
  <inkml:trace contextRef="#ctx0" brushRef="#br1" timeOffset="423488.3101">13764 16382 926,'0'0'224,"0"0"-88,0 0-38,0 0-66,0 0-22,0 0 41,-13 9-28,13-9 20,0 0 26,0 0-6,0 0 12,0-5-3,6-6-34,-2-6-9,3 5-21,-4 2-8,-3 6 0,0 4-30,0 0-88,-13 13-139,-13 7-189</inkml:trace>
  <inkml:trace contextRef="#ctx0" brushRef="#br1" timeOffset="424591.2832">13942 16184 708,'0'0'212,"0"0"-7,0 0-45,0 0-56,0 0-56,0 0-7,-3-5-27,7 5-14,6 8 0,4 7 7,1 6 4,2-1-1,-8 0-6,1 0 2,-2-3-6,0-2 2,-5-5-2,1-3 0,-1-4 3,-3-3-1,0 0 0,3-3 5,3-17 4,2-9-11,1-8-7,2 0 3,4 5-2,-6 6 3,0 12 3,-1 5 0,-2 4 0,1 5 1,6 0-4,-3 8 2,7 12-6,-2 6 6,-5-2-5,0 1 6,-2-8-1,0 0 6,-2-7-6,-3-4 1,-3-3 0,0-3 0,4 0 3,0 0 5,7-19 7,1-4-11,8-5-4,-3 1 0,0 5 1,-1 5-2,-3 5 2,0 4-1,0 8 0,-2 0-5,0 5 5,3 12-4,-4 8 2,-7 1-3,0 4 5,-3 0-4,4-3-13,2-3-71,3-6-84,8-7-113,3-10-296</inkml:trace>
  <inkml:trace contextRef="#ctx0" brushRef="#br1" timeOffset="424995.0452">14738 16107 816,'0'0'122,"0"0"34,0 0-77,0 0-61,0 0 7,-84-9 7,65 24 2,5 3-7,5-1 5,5 2-14,4-2-9,0 3-8,4-4-1,11-3 0,6-3-8,-4-7 3,1-3-7,2 0 12,-10 0 3,-1-13-1,2-7 6,-6-6 3,2-4 0,-4 4 9,-3 2-5,0 11 18,0 10 7,0 3-14,0 0-26,0 10-10,0 9 1,0 6 9,0 0 0,0-1 1,8-2-4,3-5-47,-1-1-46,7-6-97,-4-9-127,2-1-190</inkml:trace>
  <inkml:trace contextRef="#ctx0" brushRef="#br1" timeOffset="425311.6165">14823 16054 508,'0'0'390,"0"0"-263,0 0 23,0 0-115,0 0-23,0 0 0,53 16 1,-37 8 12,1 0-1,-2-2-4,-6 0 10,-3-3-17,-1-4 5,-2-5-11,-3-3-5,0-4 9,0-3-9,0 0 11,0 0 21,0-10 16,0-14-32,0-4-17,0 2-1,2 2 0,8 11-20,4 6-2,2 4-7,7 0-41,2 3-49,-1 0-117,-6-3-179</inkml:trace>
  <inkml:trace contextRef="#ctx0" brushRef="#br1" timeOffset="425542.5432">15143 15919 892,'0'0'178,"0"0"62,0 0-103,0 0-57,0 0-57,0 0-14,-6-8-2,6 25 5,0 7 16,0 2-13,0 3 4,0 1-8,1-2-11,2 1 0,0-10 0,5 1-23,-2-5-65,1-6-70,8-6-149,2-3-119</inkml:trace>
  <inkml:trace contextRef="#ctx0" brushRef="#br1" timeOffset="425813.9846">15334 15972 337,'0'0'379,"0"0"-268,0 0 51,0 0-32,0 0-23,0 0-49,-12-6-36,-8 18 12,-4 2 4,4 0 16,5 2-18,0-7-17,7 1 5,4-5-1,2 0-5,2-2-5,0 1-8,0 2-8,0-2 3,12 6 0,8-1-2,-1 2 0,6-5-58,2 1-102,2-7-119,-1 0-258</inkml:trace>
  <inkml:trace contextRef="#ctx0" brushRef="#br1" timeOffset="426083.4604">15577 15975 709,'0'0'250,"0"0"-106,0 0 17,0 0-87,0 0-22,0 0-17,-27-17-28,18 17 10,2 8-8,4-2-5,3 5 0,0 1-1,0 5-1,0 2 1,0 4-2,0 1 8,0-4-6,0 0-1,0-5 1,0-3 0,-3-5-6,-4 1-14,-4-8-102,2 0-110,3-17-176</inkml:trace>
  <inkml:trace contextRef="#ctx0" brushRef="#br1" timeOffset="426252.5083">15577 15975 1018,'44'-76'159,"-17"65"0,0 2-30,-3 4-59,-6 0-35,-3 2-18,-5 0-17,-3 1-11,-5 0-72,2 2-100,0-7-101,-1 2-383</inkml:trace>
  <inkml:trace contextRef="#ctx0" brushRef="#br1" timeOffset="426631.558">15976 15729 850,'0'0'266,"0"0"-56,0 0-69,0 0-59,0 0-44,0 0-17,-4-5-5,15 12-14,8 3 27,0 3 6,2-4-12,0 1 5,-1-3-13,-1 0 14,2-1-11,-8-2-11,2-4 17,-6 3 6,-4-3-12,-2 0 9,-3 4-6,0-4 4,0 0-4,0 6-20,0 4 5,-7 7-6,-13 8 1,-8 9 2,-2 3-1,-8 8-2,2 3 0,-4 1-54,0 4-52,3-11-141,2-6-249</inkml:trace>
  <inkml:trace contextRef="#ctx0" brushRef="#br1" timeOffset="428242.5514">15777 15765 57,'0'0'401,"0"0"-286,0 0 62,0 0-58,0 0-26,0 0 18,0 0-32,-22-21 0,22 21-46,7 0-28,11 0-2,12 10-3,10 4 0,5-2-10,7 2-136,6-1-110,0-7-495</inkml:trace>
  <inkml:trace contextRef="#ctx0" brushRef="#br1" timeOffset="428895.2305">16530 15770 784,'0'0'174,"0"0"-75,0 0 71,0 0-78,0 0-51,0 0-21,-3-9-20,3 9 0,8 2 0,1 10 2,-4 6 2,1-1 2,-1 3-1,-1-3-3,1-5 0,-1-1-1,0-2 2,0-5 0,-1-1-3,-3-3 0,3 0 1,3 0 0,3-17 2,4-5-2,1-5-1,0 0-1,0 2 1,-3 1-1,2 9 5,-4 4-7,1 8 3,0 3 0,3 0-9,0 16 3,3 4 5,1 2 1,-5 2 0,1-5 0,-3-2 1,0-3-1,-2-4 0,-2-6 1,-1-3-1,-2-1 1,3 0 0,4-5 13,4-15 11,5-7-14,1-3-8,1-2 0,4 5-2,-10 4-1,1 12 2,-6 5-3,1 6 3,-5 0-2,2 17 3,1 1-2,2 11 8,-3-1-4,-2 3-3,-5-5-4,4-6 0,2 0-51,-4-2-75,4-6-142,1-9-225</inkml:trace>
  <inkml:trace contextRef="#ctx0" brushRef="#br1" timeOffset="429397.3243">17421 15649 63,'0'0'599,"0"0"-484,0 0 50,0 0-36,0 0-36,0 0-5,-3-20-58,-17 20-19,-5 0 30,-2 0-17,-1 0 3,1 8 11,3 3-20,9 0-2,3 1-13,8-2-1,4 4-4,0-2 0,14-3 2,14 0 0,1 0-4,4-5 4,0 2-23,-8 1 3,-5 3 11,-3-1-10,-8 1 15,-5 3 2,-4-2 4,0 1 1,-1-1 13,-15 2 1,-10-3 20,-3-1-24,-4-2-3,0-4-7,6-2-3,2-1-9,13 0-88,8-18-93,4-11-303</inkml:trace>
  <inkml:trace contextRef="#ctx0" brushRef="#br1" timeOffset="429653.8424">17599 15552 755,'0'0'250,"0"0"-75,0 0-9,0 0-52,0 0-64,0 0-41,7-19 0,-7 31 14,0 5-6,0 7 3,0-2-2,0 4-5,0 2-9,0-3-1,0 0-6,0-3-24,4-2-74,0-9-71,1-1-174,-2-10-284</inkml:trace>
  <inkml:trace contextRef="#ctx0" brushRef="#br1" timeOffset="429832.4981">17458 15695 922,'0'0'143,"0"0"55,0 0-81,0 0-72,0 0-26,0 0-16,86-43 2,-46 36-3,1-1-2,1 5-72,-2 1-89,-4-2-152,-5-4-133</inkml:trace>
  <inkml:trace contextRef="#ctx0" brushRef="#br1" timeOffset="430155.1126">17937 15571 831,'0'0'235,"0"0"-63,0 0 23,0 0-141,0 0-41,0 0-13,-9 11 0,9 10 4,0 1-3,0 1 1,0-2-2,7-2 2,5-3-2,1-5 0,4-5-11,-1-6-2,7 0-3,-4-5-5,-3-13 21,1-9 0,-5-2 5,-3-1 11,-2 4-7,-6 10 32,-1 12 1,0 0-8,0 4-34,0 0-21,0 0-67,0 17-83,0-3-62,2-2-174</inkml:trace>
  <inkml:trace contextRef="#ctx0" brushRef="#br1" timeOffset="430584.0357">18362 15570 776,'0'0'175,"0"0"10,0 0-47,0 0-35,0 0-47,-84-37-12,63 37-14,-1 0-12,2 9-8,3 8-10,0 0 7,7 2-13,10 1 6,0-3 0,0 0-6,14-1 4,6-2-25,5-6-13,5-4-36,2-4-16,-6 0-1,0-17 23,-8-8 42,0-6 28,-6-8 16,-1-4 48,-5-6-12,-1 6 20,-4-1 19,-1 15-17,0 9 11,0 10 9,0 7-12,0 3-29,0 0-49,0 13-4,0 13-19,0 8 19,0 2 3,0 4-3,2-1 0,1 1-51,6-7-94,-2-3-68,5-7-212</inkml:trace>
  <inkml:trace contextRef="#ctx0" brushRef="#br1" timeOffset="431273.5152">18721 15494 554,'0'0'112,"0"0"38,0 0-59,0 0-45,0 0 28,0 0-5,-3-2 11,3 2 1,0 0-26,0 0-5,0 0 1,0 0-19,0 0 7,0-2-6,0 2 1,0 0 3,0 0-18,0 0 1,0 0-17,0 0-3,0 0 0,0 0-3,0 0-7,0 0 8,0 0-7,0 0 9,0 0 0,0 0-13,0 0 1,0 0-13,0 0 21,0 0-2,0 4 6,0 2-3,0-4-8,2 3-6,1-3 7,4 1-13,0-3 3,1 0 4,3 0 0,-3 0 11,1 0-4,-1-5 9,-4-2 0,-2-3-3,-1-3 8,-1-1-8,0-2 9,0 5-6,0 2 16,0 6-7,-7 3 6,-7 0-15,-3 3-1,-3 17 1,2 0 0,3 3 16,6 3 4,4 0-15,5-6 5,0 4-10,0-5-14,13-6-58,8-3-124,5-10-242</inkml:trace>
  <inkml:trace contextRef="#ctx0" brushRef="#br1" timeOffset="431437.0417">18912 15599 942,'0'0'297,"0"0"-102,0 0-71,0 0-70,0 0-49,0 0-5,6-4-114,-6 4-192,-3 0-470</inkml:trace>
  <inkml:trace contextRef="#ctx0" brushRef="#br1" timeOffset="435203.463">18779 15576 89,'0'0'385,"0"0"-314,0 0 54,0 0 23,0 0-44,0 0 1,3-10-17,-3 6-32,0 4-11,0 0-14,-4 0-31,-5 0 0,-3 4-2,5 9 0,2-2-8,2 2 9,3-4-5,0-3-12,3-1-17,9-5 17,0 0 16,-3 0-8,0-5 10,-4-5-5,-5-3 1,0 0-2,0 1-52,0 4-86,-2 2-102,0 3-311</inkml:trace>
  <inkml:trace contextRef="#ctx0" brushRef="#br1" timeOffset="436057.3379">19030 15444 168,'0'0'87,"0"0"16,0 0 18,0 0 4,0 0-8,0 0 32,0-20-36,0 16 4,0 4-46,0-3-22,0 3-24,0 0-4,0-1-1,0 0-9,0-1 5,0 0-13,5-2-2,2 4-2,2 0-3,1 1 3,7 11 0,-7 1 0,3 4-3,-2-3 2,0 2 2,-7-4-3,-1-2 6,-2-3-3,-1-3 0,0-1-1,0-3 1,0 0 1,0 0 7,3 0 9,-2-7-13,4-12 3,3-4-7,-1 0-2,3-4-2,0 7 4,-3 3 2,3 0-2,1 5 1,1-1-3,3 4 0,-3 7-2,2 2 2,-5 0-9,1 5 2,-2 10 7,1 4 3,-3 2-1,1-1 0,1-3 2,-5 0-4,0-8 6,-1-1-4,-2-5 0,0-1-4,0-2 4,0 0 7,1 0 2,2-10 8,3-7-14,3-6-1,2-3-2,-1 2 3,3 2-5,-1 6 2,2 3 0,-2 3-1,-2 3 0,3 7 1,-2 0-2,-2 0-5,1 13 5,-4 6 0,-1-2 2,-1 5 5,-2-1-4,-2-1 3,0-3-4,0 3-5,0-6-41,0 1-80,4-8-97,7-4-148</inkml:trace>
  <inkml:trace contextRef="#ctx0" brushRef="#br1" timeOffset="436544.9464">19832 15315 251,'0'0'360,"0"0"-218,0 0 6,0 0-56,0 0-9,0 0-34,-30-60-17,13 60-4,-1 0-11,-3 0 23,2 3-1,6 7-31,-1 4 8,5 2-10,1 4-5,5-4 0,3 4 0,0-3-1,0 0 0,12-1-3,3-7 2,-1-2 1,-1-7 0,-1 0 0,-1 0 0,3-4 0,-2-12 11,1-4 4,-2 1 17,-1-5-22,-1 2-2,-4 5 17,-2 7-3,0 4 10,-3 3 3,0 3-17,1 0-12,-1 0-6,2 0-11,-1 9-7,4 2 18,-1 8-1,-1 0 0,5-2-7,-2 0-29,0-1-42,3-5-58,-1-2-92,-2-9-180</inkml:trace>
  <inkml:trace contextRef="#ctx0" brushRef="#br1" timeOffset="436965.9138">19964 15219 600,'0'0'88,"0"0"70,0 0-29,0 0-59,0 0-32,0 0-14,4-12 1,6 12 3,2 5 11,-1 6-7,4 7-6,-3 3-17,-1-1-4,2 6-4,-4-5-1,1 1-9,-6-7-10,-4-1 8,0-7 10,0-3 1,0-1 0,0-3 2,0 0 14,0-3 0,-7-11-14,0-2 2,4-1-2,3 0 1,0 8-3,0 3 2,0 2-1,0 4-2,3 0-5,11-3-10,5 0-21,1 0-68,3-1-91,-7-3-217</inkml:trace>
  <inkml:trace contextRef="#ctx0" brushRef="#br1" timeOffset="437236.4634">20305 15123 877,'0'0'164,"0"0"36,0 0-63,0 0-82,0 0-40,0 0-14,-3 0 2,3 14 17,0 6 0,0-1-1,0 6-6,3 0-7,-1 0 0,-1 3-5,-1-2-1,0-4-1,0-2-37,0-4-62,4-5-84,3-8-155,-1-3-394</inkml:trace>
  <inkml:trace contextRef="#ctx0" brushRef="#br1" timeOffset="437520.1912">20419 15162 545,'0'0'143,"0"0"-46,0 0-38,0 0 6,0 0 18,0 0-4,-10 34-12,-6-18 1,1-2-7,-1-2-26,1-5 12,6-1-16,5-2 3,1-4-1,3 0-22,0 0-9,0 3-2,0 1-2,0 2 0,3 5 0,13-5 4,6 4-5,5-3-51,3-4-138,4-3-163</inkml:trace>
  <inkml:trace contextRef="#ctx0" brushRef="#br1" timeOffset="437789.1876">20796 15140 744,'0'0'121,"0"0"34,0 0-90,0 0-32,0 0 0,0 0-1,-46 19-13,46-8-12,0-2 8,0 5-2,9 5-11,-1 2 11,0 1 2,-3-2-5,-2-4-1,-3 1-7,0-7 1,0-1-3,-14-2 0,-7-4-43,-4-3-112,0 0-261</inkml:trace>
  <inkml:trace contextRef="#ctx0" brushRef="#br1" timeOffset="437962.4742">20869 15041 871,'0'0'189,"113"-53"-29,-46 36-6,-8 4-73,-14 5-39,-22 5-30,-17 3-12,-6 0-2,0 3-74,-21 14-80,-14 4-61,-9 2-459</inkml:trace>
  <inkml:trace contextRef="#ctx0" brushRef="#br1" timeOffset="439079.0485">10601 15100 381,'0'0'46,"0"0"41,0 0 37,0 0 34,0 0-29,0 0-63,-64-73 21,46 66-26,2 7-5,-4 0-15,-5 14 11,-12 28-25,-5 32-21,-3 28 38,-1 29 12,5 19-13,6 12-1,5 17-9,17 5 8,13 1-13,43-7-21,33-18 3,30-12-9,16-20-2,17-8-23,16-11-100,0-21-128,-6-25-291</inkml:trace>
  <inkml:trace contextRef="#ctx0" brushRef="#br1" timeOffset="440229.8013">21615 12797 535,'0'0'13,"0"0"43,0 0 48,-39-79 31,39 59-37,0 1-25,0-1 11,0 3-4,0 4-4,0 6 9,0 2-33,0 5 13,9 3-42,25 26-22,24 20 14,22 33 6,11 18 5,1 26-8,-6 19-12,-11 11-3,-20 18 9,-18 12-1,-15 5-5,-10 7-3,-4-16 1,-8-12-4,0-17 2,-30-7-3,-13-17 1,-8-10-2,-2-13 0,1-21-3,2-10-4,-3-11-24,-1-12-45,3-9-44,2-12-146,9-12-202</inkml:trace>
  <inkml:trace contextRef="#ctx0" brushRef="#br1" timeOffset="442391.2164">7794 16101 463,'0'0'549,"0"0"-459,0 0 41,0 0 62,0 0-96,0 0-23,0 0-20,0-37-24,0 41-30,0 19 1,0 14 1,-3 7 20,-7 7-6,2-1 3,1-1-5,-1-5-1,5-2-9,3-8 4,0-6-4,0-7 0,0-4-7,0-11 4,0-3-1,0-3 0,0 0-4,1 0-13,9 0-27,3-9-34,2-8-73,6-9-197,-6-1-405</inkml:trace>
  <inkml:trace contextRef="#ctx0" brushRef="#br1" timeOffset="442795.1105">8142 15923 632,'0'0'247,"0"0"-175,0 0 60,0 0 6,0 0-81,0 0-29,10-12 25,-10 12-9,0 12-1,0 10 37,0 11-31,0 8 3,0 5 6,0 2-23,0 1-4,0-5-8,-3-4-5,0-3-4,3-8-13,0-6 6,0-6-4,0-8-3,0-4 0,0-5 0,0 0 0,0 0-12,0 0-26,0-8-25,0-11-93,0-4-261,-6 5-272</inkml:trace>
  <inkml:trace contextRef="#ctx0" brushRef="#br1" timeOffset="443214.3563">7476 16160 68,'0'0'555,"0"0"-457,0 0 62,0 0-1,0 0-70,0 0-16,-49-8 14,76-7-40,22-15-24,26-12-10,25-4-7,10-4 8,11 6-8,4 5-4,-1 5-2,-6 6 2,-21 4-2,-23 7 0,-25 4 1,-20 6 0,-18 5 0,-6-1 2,-5 3-3,0 0-4,0 0-57,0 0-126,-2 10-147,-9 2-131</inkml:trace>
  <inkml:trace contextRef="#ctx0" brushRef="#br1" timeOffset="444595.5643">7934 16966 360,'0'0'169,"0"0"-77,0 0 36,0 0-32,0 0-1,0 0-11,36-29-4,-36 28 0,0 1-20,0 0 9,0 0 3,0 0-23,0 0-4,0 0-7,0-3 1,-3 3-3,-16 0-36,-4 0 0,-4 0 0,-1 13 2,1-1 1,2 3-3,4 2 0,3-2 0,5 2-8,5 0 2,8-4 0,0 0-5,11-2 8,11-3-1,8-3 4,2-3 2,10-2-2,0 0 0,-6 2 0,-3 3-2,-11 5 2,-4 2 0,-9 3-3,-3 1 2,-6 0 2,0 1 4,-9-3 15,-15 3 11,-7-5 3,-2-1-13,-3-3-15,-1 0 9,10-8-15,3 0-7,5-5-11,7-5-51,7 0-17,5-2-82,7-7-119,19-10-190</inkml:trace>
  <inkml:trace contextRef="#ctx0" brushRef="#br1" timeOffset="445068.5309">8255 16801 738,'0'0'93,"0"0"37,0 0 8,0 0-51,0 0-37,0 0-2,0-10 17,0 10-14,0-3-6,0 3-5,0 0-4,0 0-2,0 0-5,0 0-10,0 0 2,0 0 2,0 0-1,0 0-3,0 0-7,0 0 1,0 0-2,0 0-6,0 0 2,0 0-2,0 0 1,0 0-6,0 0-2,4 0-9,-4 14-1,4 8 12,3 3 12,-1 7-10,3 0 9,-2-1-4,2 0-5,-7-4 1,5-3-3,-5-2 2,0-5-1,3-1-1,-5-4-3,0-4-29,0-3-73,0-5-55,0 0-165,0-13-220</inkml:trace>
  <inkml:trace contextRef="#ctx0" brushRef="#br1" timeOffset="445309.0571">8174 16977 862,'0'0'128,"0"0"21,0 0 17,0 0-107,0 0-28,0 0-15,24-16-1,6 3 8,12 1 1,-2 0-10,3-1-7,-4 2-7,-3 2 0,-6 1-43,-5 3-75,-4-2-120,-6 2-136</inkml:trace>
  <inkml:trace contextRef="#ctx0" brushRef="#br1" timeOffset="448773.1884">8698 16907 492,'0'0'110,"0"0"-27,0 0 88,0 0-74,0 0-41,0 0-13,0 0 0,3 0 2,-3 0 5,0 0 10,0 0 2,0 0 6,-3 0-23,-10 0-25,-1-4 4,-1 4-9,-5 0 4,3 0-3,-1 5-4,-2 7-3,7 4 2,0-2-10,2 2-2,8-2 1,3 1-4,0-4 0,3 2 3,15 1 1,3-8-8,6-3-2,-1-3-1,2 0-8,0 0-1,-6-9 0,-9 0 16,0 4-8,-6-2 11,-1 1 0,-4-1 2,5 3-1,-5-5 0,-2 0-1,2 2 1,-2 3 3,0 1 4,0 3 0,0 0 7,0 0-8,0 0 2,0-2-1,0-1 1,0 1-6,0-1-1,0 3 3,0 0 1,0 0-5,0 0 7,2-3-4,-2 0-2,0 0 0,0-5-1,0 2 0,0 3-1,0-4 2,0 3 3,0 1-4,0-2 0,0-3 0,0 2 0,0-5 0,0-1-3,0 1 8,0 0-5,0-1 0,0-1 0,0 0-1,0 3 2,0 0 0,0-2 7,0 1-5,0 5 5,0-5-5,0 4 2,0 1 11,0 1-5,0 1 3,0-2 5,0 2-15,0 0 9,0-2-8,0-1 5,-2 1-1,2 0-6,-2-2 5,2 2 0,0 3 1,-2 0 1,2 3 5,0-4 2,0 4 2,0-1-1,0 1-2,0 0-6,0 0-3,0 0 2,0 0-4,0 0-2,0 0 8,0 0 1,0 0 0,0 0 3,0 0-11,0 0-2,0 0-1,0 0-1,0 0-2,0 0 2,0 0 0,0 0 1,0 0 1,0 0-2,0 0 0,0 0 3,0 0-5,0 0 5,0 0-3,0 0 0,0 0 3,0 0-2,0 0-1,0 0 2,0 0-2,0 0 2,0 0 1,0 0-3,0 0-3,0 0 3,0 0 0,0 0 1,0 0-2,0 0 1,0 0 0,0 0 0,0 0 1,0 0-1,0 0 0,0 0 0,0 0 0,0 0 1,0 0 3,0 0-4,0 0-4,0 0 4,0 0 0,0 0 1,0 0-1,0 0 2,0 0-2,0 0 0,0 0-3,0 0 3,0 0 0,0 0 2,0 0-2,0 0 0,0 0 3,0 0-3,0 0 0,0 0-2,0 0-7,0 8-12,0 11 12,0 8 9,7 5 0,4 2 2,1 1 0,1-3-3,0-3 1,7-3-4,-5-4-30,-1-4-32,2-7-38,-3-3-72,-1-8-158,2 0-314</inkml:trace>
  <inkml:trace contextRef="#ctx0" brushRef="#br1" timeOffset="450401.0324">7145 17137 355,'0'0'159,"0"0"-48,0 0 56,0 0-21,0 0-75,0 0 34,-49-26 12,49 23 12,0 3-27,0-2-6,0 2-20,0 0-13,0 0-37,0 0-10,0 0-16,0 12-9,6 18 9,9 9 21,0 1-14,4-1 8,-1 0 0,-3 0-5,0-1-3,-3-4-4,-3-1-2,0-7-1,-2-3 0,-4-4-1,0-5-11,-3-6-29,0-3-42,0-5-64,0 0-45,0-17-132</inkml:trace>
  <inkml:trace contextRef="#ctx0" brushRef="#br1" timeOffset="450663.0559">7154 17098 935,'0'0'54,"0"0"147,0 0-11,0 0-116,0 0-44,0 0 7,1-26-22,22 16-4,10-7 6,4 1-10,6 1 2,-1 0-8,-3 3-1,-6 2-16,-7 6-54,-6 4-82,-8 0-87,-12 2-148</inkml:trace>
  <inkml:trace contextRef="#ctx0" brushRef="#br1" timeOffset="450858.6048">7204 17316 478,'0'0'326,"0"0"-267,0 0 116,0 0-40,0 0-89,0 0 72,125-33-44,-65 6-47,5-5-24,-1 3-3,-4 1-93,-2 3-198,-16 8-253</inkml:trace>
  <inkml:trace contextRef="#ctx0" brushRef="#br1" timeOffset="452568.7815">8999 16986 792,'0'0'88,"0"0"-77,0 0 164,0 0-81,0 0-92,0 0-2,0-6 0,0 6 14,0 0 8,0 0 20,0 0 20,0 0 15,0-5 14,0 5-4,0 0-20,0 0-13,0-2-22,0 2-10,0 0-18,0 0-1,0 0-2,0 0-1,0 0-3,0 0 2,0 0-18,0 0-24,0 0-37,0 0-46,0 0-80,0-3-147,0-9-459</inkml:trace>
  <inkml:trace contextRef="#ctx0" brushRef="#br1" timeOffset="453212.9053">9237 16626 426,'0'0'79,"0"0"38,0 0 38,0 0-123,0 0 41,0 0-2,0-11 1,0 11-4,0 0 3,0-3-8,0 1-13,0-1-22,0 2 11,-6 1-30,-5 0-8,-1 0-1,-1 0 6,-4 4-2,1 9-4,4-4 0,-2 5 3,7-1-3,1 1-5,6-2-3,0-5 0,0 0 0,0-4 8,10 1 0,10-1 3,5 0-1,5 0-1,-2-3 3,-1 4-3,-9-2 1,0 3-2,-6 0-1,-7 2 0,3 0 1,-5 1-1,-3 2 1,0 1 19,0 3 8,-9-4 11,-2 3-21,-7-6-4,-2 2 2,-3-4-9,1-2-6,6-3-23,6 0-11,0-5-71,10-14-133,0-4-170</inkml:trace>
  <inkml:trace contextRef="#ctx0" brushRef="#br1" timeOffset="453431.1141">9481 16544 802,'0'0'159,"0"0"-30,0 0 59,0 0-119,0 0-69,0 0 0,15 34 47,-8-9-12,-3-1-20,1 2-13,-4-3-2,-1 0-4,0-3-82,0-8-93,0-10-112,-6-2-447</inkml:trace>
  <inkml:trace contextRef="#ctx0" brushRef="#br1" timeOffset="453602.5422">9311 16288 982,'0'0'141,"0"0"-101,0 0 190,0 0-139,0 0-91,0 0-12,-22-25-78,40 41-39,12 7-19,5 0-179</inkml:trace>
  <inkml:trace contextRef="#ctx0" brushRef="#br1" timeOffset="454083.2833">9899 16517 754,'0'0'101,"0"0"29,0 0 22,0 0-101,0 0 23,0 0-27,-36-79-3,15 69 2,-3 6 3,2 4-26,1 0 3,3 9-15,3 6-11,4 2-2,7-1 2,4 3-8,0-2 8,3 3-3,21-6 0,1-1-12,11-8 5,3-5-18,-6 0-19,-2-10-24,-1-12-20,-9-15 10,0-10 28,-8-7 9,-10-13 38,-3-6 6,-3 4 37,-16-1 58,-3 11 16,5 15 26,1 16-19,8 17 21,5 8-25,3 3-42,0 11-72,0 30-12,6 23 10,18 17 2,9 13 14,6-2-14,6 2 0,4-2-4,0-9-78,-3-8-125,-6-15-176</inkml:trace>
  <inkml:trace contextRef="#ctx0" brushRef="#br1" timeOffset="455065.6335">15395 16781 529,'0'0'675,"0"0"-644,0 0-19,0 0 29,0 0 1,-45 88-16,41-60-5,1-6-14,0 3 7,0-11-10,3-2-2,0-5 1,0-4-1,0-3-4,6 0 4,17-22 4,12-16 6,4-5 1,4-10-2,-7 8-3,-7 4 3,-7 12 21,-8 10 26,-8 8-3,-1 5-1,-4 3-20,-1 3-13,3 0-21,8 12-14,-2 18 9,3 9 5,4 4 1,-2 4 1,-7 0-2,-4-2-1,-3-8-20,0-5-28,-10-5-7,-15-8-9,-1-5 4,-11-14 4,-5 0-19,-3-20 35,-10-13 38,-8-8 6,5 0-2,12 2 23,16 11 79,16 15-12,10 7-27,4 5-25,18 1-39,25 0-5,20 0 3,7 0-1,6 0-69,-5 4-70,-2-4-223</inkml:trace>
  <inkml:trace contextRef="#ctx0" brushRef="#br1" timeOffset="455612.6472">15947 16685 753,'0'0'300,"0"0"-256,0 0-14,0 0-9,0 0 4,0 0 19,45 36-18,-31-24-18,-2-1-7,2-3 1,-5-2-1,1-2 2,8-4 8,2 0-6,4-17 1,5-4-6,2-4-1,-4-1-9,-3-2 0,-5 9 10,-3 5 2,-10 8-2,3 3 0,-1 3-4,1 3-3,8 14 5,-5 5-14,2-1-27,5-2-6,0-5 39,0-9 10,4-3 2,0-2 0,0-4 4,-1-16 7,4-4 7,-3-7 13,1-3 9,5-3-16,-8 5 16,3 8 10,-8 11-11,-7 6 1,1 7-22,1 0-7,-1 11-6,5 9 14,0 6-10,4 3 12,1 0 44,1 2-14,-9-8-26,-5-2-6,-7-1-5,0-6-5,-19 3-7,-20 0-4,-9-2-65,-8 3-137,-12-8-242</inkml:trace>
  <inkml:trace contextRef="#ctx0" brushRef="#br2" timeOffset="747507.6389">21017 17005 1022,'0'0'109,"0"0"-71,0 0 95,0 0-46,0 0-49,0 0-11,0 0-17,-8-3-10,4 30 0,-1 13 19,-1 2 1,-1-2-10,1-4-9,-1-2 2,4-1-3,3-9-23,0 0-89,0-13-109,14-11-192</inkml:trace>
  <inkml:trace contextRef="#ctx0" brushRef="#br2" timeOffset="747860.0466">21324 16916 954,'0'0'49,"0"0"34,0 0 23,-102 50-69,79-17 0,2 7-17,3 3-1,6-2 1,7 1-9,5-9-9,0-4-2,14 0 2,16-12-4,14-3-5,4-14-14,6 0 14,-10-7 7,-12-7 6,-17-6 10,-10 1 17,-5 0 18,0 2-21,-10 5-6,-9 4 8,-2 8 0,-9 0-32,-3 8-11,-1 12-13,3 8-28,4-4-65,9 1-93,9-8-159</inkml:trace>
  <inkml:trace contextRef="#ctx0" brushRef="#br2" timeOffset="748512.5311">21209 17019 468,'0'0'150,"0"0"48,0 0-86,0 0-48,31-78-1,-13 54-17,0 4-28,5-3-8,-1 6-10,-4 0-10,-3 7-157,-11 4-349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9-09T05:06:42.46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864 1702 553,'0'0'215,"0"0"-145,0 0 44,0 0 4,0 0-24,0 0-24,0 0-17,0 0-8,3-5 0,-3 0 1,0-4 7,-3 2-32,-3-1-6,-4 2 5,4 2-11,-2 2 0,-4 2-5,-1 0 1,-2 0-4,-3 0-1,-1 9 1,2 6-1,-2 5 0,4 6-2,-3 3 0,9 2 1,3 4-2,6-6-1,0-1 3,6-5-3,18-2-9,4-6 5,11-6-5,0-7-10,6-2 14,1 0-8,-7-14 17,-4-2 5,-12-1 1,-10-3 8,-4-3 21,-9-5 13,0 0-15,0-2-9,-6 4-5,-10 6-14,3 6-5,-1 4 0,5 4-2,2 5-21,7 1-59,0 0-71,0 0-103,0 0-178</inkml:trace>
  <inkml:trace contextRef="#ctx0" brushRef="#br0" timeOffset="380.8727">1216 1545 745,'0'0'168,"0"0"-43,0 0 53,0 0-75,0 0-39,0 0-14,0-8-20,0 8-3,0 0 6,0 0-6,0 0-5,0 0-10,0 0-6,0 0-6,0 15 0,0 9 0,0 3 2,0 5 0,0 2 1,0-1-1,0 3-1,0-3 1,0-2 0,0-5-2,0-6 3,0-1-2,0-8-1,6-3 0,0-2 0,6-4-1,3-2-15,0 0-69,4-5-40,2-9-102,-9-1-121,-9-1-173</inkml:trace>
  <inkml:trace contextRef="#ctx0" brushRef="#br0" timeOffset="592.1869">1098 1773 865,'0'0'173,"0"0"-53,0 0 65,0 0-76,0 0-70,0 0-4,66-40-9,-29 29 4,5 2-26,4 1-4,-1-1-21,-3 1-77,-5-1-111,-7-1-64,-11-1-104,-10-1-134</inkml:trace>
  <inkml:trace contextRef="#ctx0" brushRef="#br0" timeOffset="1005.7148">1480 1571 529,'0'0'336,"0"0"-238,0 0 78,0 0-14,0 0-66,0 0-35,0-16-26,0 16-26,0 9-9,0 11-6,0 13 5,0 1 2,0-2 1,0-2 1,0-7-3,0-3 1,5-4-1,-1-5 0,-1-5 0,-3-3 0,0-3-1,6 0-3,2 0-2,6-15 6,2-7 2,7-4 4,-1-3-6,-2 2 1,2 3 0,-1 5 3,-6 7-4,1 4 5,-5 6-5,-5 2 5,4 0-5,-1 15-2,0 4 2,-4 4 3,2 0-2,-4-1-1,-3-2-1,2-4-25,5-2-53,2-3-113,3-9-105,3-2-202</inkml:trace>
  <inkml:trace contextRef="#ctx0" brushRef="#br0" timeOffset="1370.8699">1902 1668 811,'0'0'96,"0"0"-35,0 0 41,0 0-41,0 0-40,0 0-15,24 0 17,-12 0 6,6 0-7,-3 0-3,-2-3-8,1-6 5,-1 0 3,-4-1 0,-3-1 3,-6-2 7,0 1-13,0 2 16,0 3-3,0-1-10,-12 2-4,-6 5-12,-7 1-1,-1 0 1,-2 8-2,1 8 6,8 1-7,6 0 1,5 2 2,5-2-1,3 0-2,0-2-3,0-1-2,10-4 4,7 0-21,5-5-66,8-4-61,0-1-134,-2 0-111</inkml:trace>
  <inkml:trace contextRef="#ctx0" brushRef="#br0" timeOffset="1696.3904">2120 1570 526,'0'0'302,"0"0"-262,0 0 117,0 0-35,0 0-58,0 0-43,30-36 5,-14 36-25,1 16 0,-4 8 3,-4 5-4,-3-2 11,-3 2-4,-3-6-5,0-6 0,0-4 1,0-6-6,0-4 1,0-1 2,0-2 20,-9 0 34,3-7-7,0-11-4,2-2-36,4-3-7,0 4-2,7 2-5,8 3-1,3 1-19,7 4-55,5-4-44,6 6-103,1-1-83</inkml:trace>
  <inkml:trace contextRef="#ctx0" brushRef="#br0" timeOffset="2240.7802">2533 1465 758,'0'0'174,"0"0"-147,0 0 121,0 0-39,0 0-66,0 0-24,-25-9-10,20 26-7,-1 4 18,0 2-10,6 0-3,0 1-1,0-2-1,0-4-3,3-2-2,13-6-4,4-1 2,0-6-11,2-3 5,0 0 6,-6-3 4,1-9 7,1-8 4,-6-3-8,0-4 11,0 4-10,-5 1 0,-2 8 1,-5 8 3,0 3 8,0 3-18,0 0-15,0 12-22,3 10 2,0 6 29,7-3-15,-1-3-2,9-5 3,3-5-3,9-4 8,8-5 15,-5-3 2,-3 0 15,-7-12 17,-2-7 5,-1-4 22,-8-5 13,-7-5-26,-2-1 9,-3 3-19,0 7-27,-3 9-11,-4 10-3,-3 3-41,-1 2-65,6 2-103,5 9-103,0-2-319</inkml:trace>
  <inkml:trace contextRef="#ctx0" brushRef="#br0" timeOffset="2625.8185">3200 1426 263,'0'0'636,"0"0"-577,0 0 83,0 0-17,0 0-64,0 0-19,-39-37-26,21 37-5,2 8-8,-2 9-3,3 5 0,6 2 0,3 1-7,6-1 2,0-7-21,0-5 5,12-5 0,6-7-7,4 0 28,1 0 7,2-15 0,-7-6 16,-3-7 0,-2 2 16,-1-5-5,-4 7 8,-1 5-9,-4 8-14,0 8-2,-3 3-12,0 0-5,0 3-12,3 12-7,-1 8 10,5 0-42,-1-3-56,4-3-45,1-7-97,5-8-257</inkml:trace>
  <inkml:trace contextRef="#ctx0" brushRef="#br0" timeOffset="3045.6896">3422 1313 963,'0'0'81,"0"0"4,0 0 18,0 0-64,0 0-37,0 0 5,21 23 31,-3-12-13,5-5 0,0-3-24,-5-3 8,0 0-4,-2 0-5,-5-7 12,-2-9 2,1-2-11,-5-3 20,-1-1-8,-4 5-4,0 3-3,0 8-4,0 4 4,3 2-8,3 19-31,-1 22-1,5 15 25,-4 12-7,-3 7-18,0-3 6,-3-2 12,0-11 11,0-8 2,0-12 1,-3-9 7,-13-8 38,-14-15-6,-12-4 28,-13-3-8,-6-1-11,-3-17-17,4-5-21,5 0-10,10 3-58,3 6-127,-1 7-254</inkml:trace>
  <inkml:trace contextRef="#ctx0" brushRef="#br0" timeOffset="4185.4095">120 2549 553,'0'0'81,"0"0"-80,0 0 9,0 0 25,0 0 16,0 0 12,-23 6-19,50-6 15,18-1 34,16-8-19,15-1-35,18 0 14,15-5-36,18 1 8,7-1-12,5-2-3,1-2-10,6 0 4,5-4 4,4-5-8,6-3-8,-4-2 0,-5-2 6,-3 0-8,-15 2-2,-10 1 9,-11 2-2,-2 2 5,-7-1 1,1 0-1,5 0 0,-7 3 1,-3 1 1,-2 1-1,-1 4-1,0-2-8,1 4 8,0 0-2,-7 1-16,-5 3-2,-7 0 8,-4 2 12,-4 0 0,-5-1 1,-9 0-1,-1 2 4,-14-1-1,-12 5 13,-15 3 4,-8 1 20,-7 3 7,0 0-20,0 0-27,0 0-1,-22 0-86,-6 0-124,1 5-212</inkml:trace>
  <inkml:trace contextRef="#ctx0" brushRef="#br0" timeOffset="4605.7416">4162 1668 941,'0'0'77,"0"0"-13,0 0 92,0 0-58,0 0-39,0 0-24,5-3-12,11 3-7,14 4-12,7 6 47,6 1-13,1 1-16,-6-4 4,-5 1 7,-9-4-15,-9-2 5,-6 0-4,-3-2 32,-2-1-10,-4 0 0,0 2-8,0-1-16,0 4-9,-4 8-8,-14 10-2,-12 10 2,-13 7 0,-11 7-48,-7 0-163,1-8-239</inkml:trace>
  <inkml:trace contextRef="#ctx0" brushRef="#br0" timeOffset="19535.6778">7542 3347 184,'0'0'334,"0"0"-303,0 0 30,0 0 48,0 0-18,0 0-37,0 0 14,0 0 17,0 0-29,0 0 3,0 0 4,0 0-3,0 0-16,0 0-2,-9 0-21,-6-2-16,0 2-2,-6 0 3,-2 0-6,-5 0 1,2 3-1,-7 6-1,3 1-2,2 4 3,5 0-1,1 1-2,4 0 2,9-1 0,0-2-4,9 0 2,0-4-6,0-1-8,3-1 1,12-1 15,9-2 1,6-2 7,2 1-3,0-2 0,1 0-1,-4 0-6,-1 0 2,2 0-12,-4 0-4,-2 5 0,-6 5-3,-7 5 4,1 2 7,-5 0-2,-5-1 0,3 1 9,-5-4-2,0-2 2,-5-1 2,-14 2 21,-3-4 21,-8-4-8,-1 1 9,-2-5-20,3 0 0,2 0-7,-2 0-8,3 0-4,9-5-4,-1 4-1,1 1-22,6 0-59,6 0-115,6-3-189</inkml:trace>
  <inkml:trace contextRef="#ctx0" brushRef="#br0" timeOffset="19955.7326">7800 3259 796,'0'0'260,"0"0"-217,0 0 190,0 0-127,0 0-40,0 0-22,0-29-10,0 29-10,0 0-16,0 0-8,0 5 3,0 12-3,0 6 17,0 6 2,0 0-5,0 2 2,0 3-8,0-2 4,0-3-7,0 0-2,0-7-3,0-1 2,0-1-2,0-3 2,0 2 0,0-4-4,0-1 4,0-1-4,0-4 0,0-2-51,0-6-61,0-1-45,0 0-85,0-14-152</inkml:trace>
  <inkml:trace contextRef="#ctx0" brushRef="#br0" timeOffset="20182.1618">7659 3459 709,'0'0'161,"0"0"4,0 0 20,0 0-58,0 0-56,0 0-35,35-20-13,1 14-11,7-2-8,-1 2 0,-10 0-3,-3 2-2,-7 1-23,-2 0-121,-7 0-118,-3-1-287</inkml:trace>
  <inkml:trace contextRef="#ctx0" brushRef="#br0" timeOffset="20585.8116">8028 3344 404,'0'0'648,"0"0"-584,0 0 142,0 0-65,0 0-107,0 0-27,6-13-7,-1 17-5,-3 13 5,6 6 1,-5 3 3,3 3 6,-3-3-10,6 1 5,-1-4-3,5-3-2,-1-3-6,1-5 5,0-5-6,4-5 3,1-2 3,0-1 1,-2-16 8,-2-3-4,-2-6 12,-5-1 28,-5 0-11,2 3 11,-1 3-14,-3 7-15,0 2 8,0 4-23,0 5-10,0 0-13,0 3-71,0 0-54,0 0-153,0 6-136</inkml:trace>
  <inkml:trace contextRef="#ctx0" brushRef="#br0" timeOffset="21239.4398">8564 3384 614,'0'0'192,"0"0"-74,0 0 27,0 0-71,0 0-17,0 0-9,0-20 3,0 16-6,-6-1-19,-8 0-3,4 5-5,-8-2 0,0 2-11,0 0-4,-1 0 4,0 12-7,2 2 0,1 3-4,2 1-3,2 0 7,9 0-6,3-1 4,0-3-3,3 1-8,13-3-5,10-2 4,0-3-14,6-7-8,1 0-4,-7 0-28,0-10 18,-4-7 12,-2-3-4,-4-2 14,-8-4 12,1-4 16,-6-1 3,0 0-3,-3 3 12,0 3 15,0 4 3,0 1 18,0 2 10,0-1 4,0 5-3,0-3 0,0 6 3,0 3-24,0 2-2,0 5 10,0 1-18,0 0-5,0 0-19,0 0-4,0 0-10,0 17-12,0 6 21,0 9 1,0 3 3,0 1-1,0-1-1,4-1 2,-4-2-2,3-2-1,-3-3-24,0-2-49,0-4-56,0-4-106,0-9-211</inkml:trace>
  <inkml:trace contextRef="#ctx0" brushRef="#br0" timeOffset="21703.7222">8841 3335 810,'0'0'53,"0"0"-18,0 0 25,0 0-5,0 0-13,0 0-10,44 12 1,-30-9-11,-4-1-9,6 1-1,-3-3-7,-4 0 13,2 0-4,-1-3 1,-4-5 4,0-2-2,-6 1-3,0 1 17,0-2 8,0 2-4,-3 1-11,-3 1-5,-4 2-5,0 2-11,-3 2-3,-3 0 4,-3 4-4,-1 11 0,0 2 0,7 2 0,1 1 2,5-1-2,4-1 0,3 0-3,0-1 2,3-2-3,13-1-1,1-2 2,11-4-55,5-3-76,-4-5-144,2 0-359</inkml:trace>
  <inkml:trace contextRef="#ctx0" brushRef="#br0" timeOffset="22474.739">9086 3313 655,'0'0'205,"0"0"-92,0 0 59,0 0-66,0 0-57,0 0 3,0-12-11,0 12-20,2 0-11,1 0-4,2 5-1,6 6 0,-2 3-1,1 3-4,-3-1 0,2 4 1,-5-5-1,3-1 0,-4-4-1,0-3 1,-3-4 5,3-2-5,-3-1 0,0 0 0,3 0 1,1 0 4,2-4 7,0-14-12,4-6-3,7-4 0,-5-1-11,1 4-4,0 5 14,1 5 4,-2 2-2,-3 6 4,-1 2-2,-1 1 1,-7 4 0,3 0 4,-3 0-5,0 0-6,3 2-7,0 10 2,3 6 2,-3 0 6,1 2 3,2-2-3,5 0 3,-2-2-2,4 0-8,3-4 1,4-4-16,-4-5 10,7-1 4,-1-2 3,2 0-9,-3-13-14,3-7 2,-5-5 6,1-8 5,-4-4 11,-4-2-3,-7-3 10,-5 1 3,0 6 24,-5 5 34,-4 9 13,0 7 0,3 7-25,2 2-5,-1 5-9,5 0-17,-2 0-18,-1 2-6,-1 15-11,4 8 17,0 5 2,0 1-1,0 4 4,0 1-5,4-1-1,1 0 1,6-3-44,-4-8-59,2-2-79,1-9-118,-3-9-458</inkml:trace>
  <inkml:trace contextRef="#ctx0" brushRef="#br0" timeOffset="22655.774">9545 3221 1024,'0'0'66,"0"0"-23,0 0 89,0 0-79,0 0-39,91-19-12,-59 16 1,-2-3-3,-1 1-40,-5 2-148,-7 1-191</inkml:trace>
  <inkml:trace contextRef="#ctx0" brushRef="#br0" timeOffset="24833.1938">10503 3077 595,'0'0'78,"0"0"35,0 0 14,0 0-37,0 0-46,0 0-4,0 0 15,-6 0 11,6-1-18,0 1-3,0 0 1,0 0-6,0 0-5,0 0-11,0 0-12,0 0-10,0 0-2,0 0-1,0 0-10,0 0-59,0 0-100,0 0-138,0 0-389</inkml:trace>
  <inkml:trace contextRef="#ctx0" brushRef="#br0" timeOffset="25380.1701">10475 3081 754,'0'0'127,"0"0"-77,0 0 72,0 0-43,0 0-15,0 0 7,0 0-10,6-2-11,10 2-17,4 0 0,12 5 8,7 7-14,7 2-20,9 6 6,-2-1-7,9 3-1,1 3-1,-5-2-3,-10 0 4,-5-2-5,-16-4-9,-8-1-6,-13-5-19,-6-2-42,0-2-63,-9-7-28,-15 0-14,-4-6-404</inkml:trace>
  <inkml:trace contextRef="#ctx0" brushRef="#br0" timeOffset="25889.6979">11098 2948 271,'0'0'364,"0"0"-311,0 0 116,0 0-42,0 0-45,0 0-17,0-4 20,0 4-33,0 0-9,-6 0-6,-13 2-10,-1 12 6,-10 3 1,-7 6-17,-4 5-1,-4 1-10,-7 5 0,0 2 1,2-1-4,2 1-2,-1-2 3,7-3-2,-1-3-2,7-3 0,5-3 0,2-5 3,7-1-2,4-6 1,6 0-2,5-5-2,1-1 2,6-4 2,0 0 1,0 0 4,0 0-4,0 0-3,0 0-27,0-11-47,9-3-140,2-3-111,-3 0-454</inkml:trace>
  <inkml:trace contextRef="#ctx0" brushRef="#br0" timeOffset="26759.7351">10461 3113 212,'0'0'160,"0"0"-116,0 0-5,0 0-8,0 0-25,0 0 4,17-3 4,-17 3-3,2 0-3,-2 0-5,0 0 6,0 0 27,0 0 17,0 0 52,0 0 28,0 0-23,0 0-5,0 0-8,0-1-22,0-1-30,-2-1-16,-5 0-13,3-2-4,-2 3-4,0-1 0,-3 1 5,-3 0-2,1-1-4,4 0-7,-6 2 4,7 0-4,-2-1 1,1 2-2,4 0 3,0-1-1,3 1 3,-3-2-2,3 2 8,-3 0 2,3 0-1,0-1 8,-3 1-2,0-2-2,0 2-6,3-1-2,-3 0 8,0 1-3,3 0-6,0-2 3,-5 2-8,5 0 10,-2 0-4,2 0-4,0 0 8,0 0-1,0 0 5,-4 0-6,4 0 3,0 0 2,0 0-14,0 0-10,0 6-6,0 11 12,0 3 4,0 5 4,0 2-3,0 2 3,0-1-4,0 1 2,0 0-2,0 1 0,0-4 1,0-4 3,0-3-3,0-5 0,0-3-1,0-4 2,0-4-6,0-2-8,0-1-52,4 0-21,3 0-67,2-10-142,7-6-627</inkml:trace>
  <inkml:trace contextRef="#ctx0" brushRef="#br0" timeOffset="27592.8876">11153 2959 376,'0'0'117,"0"0"-3,0 0-14,0 0 22,0 0-21,0 0-2,0-9-28,0 9 2,0 0 0,0 0-15,0 0 6,0 0-9,0 0-4,0 0-8,0 0-1,0 0-5,0 0-17,0 0-5,0 0-9,0 0-5,0 0-2,0 1 2,0 10 1,0 2 6,0 4-8,0 4 9,3 0 1,-3 1-10,3 2 5,0 2-2,-2 0 0,2 1-2,-1-1 3,-1 2-4,-1-3 0,0 0 2,2 0-2,-2-3 3,2-1-3,1-2-1,1-2 1,-1-3 1,0-1-1,0-2 3,-3-2-6,3-1 4,-3-5-1,2 2 0,-2-5 3,0 0-3,0 0 2,0 0 0,0 0 2,0 0-4,0 0-15,4-5-51,3-6-115,-6-2-305</inkml:trace>
  <inkml:trace contextRef="#ctx0" brushRef="#br0" timeOffset="29068.0397">11126 3395 657,'0'0'185,"0"0"-119,0 0 51,0 0-53,0 0-34,0 0-30,0 0-2,8-4-6,-2 7 6,4 4-14,0 1-93,4-4-167</inkml:trace>
  <inkml:trace contextRef="#ctx0" brushRef="#br0" timeOffset="31055.4805">12995 2833 481,'0'0'174,"0"0"-108,0 0 74,0 0-49,0 0-14,0 0-38,0-3-10,0 3 1,0 0 10,0 0 19,0 0 11,0 0-2,0-3-13,0 1-16,-4-1-14,-8 0-23,-6 0 5,0 3-7,-4 0 0,1 0 0,-9 0-2,3 2 1,-3 7 1,-4 2-1,6 0 2,5-1-1,4 0 0,3 1-6,3 0 0,6 3-5,4 0-5,3 1 3,0-4-3,0-1 0,12-3 7,12-4-1,7-1 10,8-2 4,2 0-2,2 0-1,4 0-1,-5-2 0,-6 2 0,-2 0 2,-6 0-2,-7 7 0,0 6-4,-9 3-1,-2 1 5,1 0-2,-8 1-4,0-2-6,-3-1 8,0-1 1,-15-2 3,-6-1 4,-5-2 7,-3-5 9,-4-1 4,-3-2-7,2-1-2,4 0-9,-4 0-2,15-3-4,0-4-3,7 0-44,8-1-51,4-2-121,0-4-159</inkml:trace>
  <inkml:trace contextRef="#ctx0" brushRef="#br0" timeOffset="31415.2202">13264 2742 985,'0'0'85,"0"0"91,0 0-29,0 0-71,0 0-36,0 0-13,4-10-20,-1 10-7,0 11 2,3 9-2,1 5 22,-2 3-2,7 5-8,-9-1-2,2 1-5,-1-2 0,-1-3-3,0-3 2,1-2-4,0-5 0,-1-2-2,-1-7-1,-1-2-36,2-2-30,-1-4-53,2-1-135,3 0-124</inkml:trace>
  <inkml:trace contextRef="#ctx0" brushRef="#br0" timeOffset="31642.2055">13140 2956 880,'0'0'79,"0"0"87,0 0-1,0 0-77,0 0-32,0 0-23,42-37-19,-8 29 8,8-3-13,-4 5 0,4 0-9,-3 2-8,-2 1-59,2-1-166,-11 0-91,-6-1-452</inkml:trace>
  <inkml:trace contextRef="#ctx0" brushRef="#br0" timeOffset="32007.7922">13530 2819 756,'0'0'226,"0"0"-95,0 0 85,0 0-120,0 0-58,0 0-23,-3-10-8,3 10-7,0 11-8,0 11 8,0 5 5,10 2 1,-3 2-3,2-2-2,4-4-1,4-4 0,-1-4-6,3-7 5,4-4-6,-4-6-5,4 0 10,-4-6 2,-2-11 2,-2-9 5,-7-2 12,-2-4 16,-4-2-1,-2 6-3,0 4 1,0 12-9,0 5-17,-2 3-6,2 3-35,0 1-76,0-3-89,3 1-217</inkml:trace>
  <inkml:trace contextRef="#ctx0" brushRef="#br0" timeOffset="32563.4166">14154 2813 786,'0'0'177,"0"0"-58,0 0 50,0 0-115,0 0-21,0 0 2,-40-46 3,25 45-32,-5 1 6,-4 0-2,-1 0-4,0 0 5,-1 8 4,6 2-7,4 2-4,3 0-4,6 3-1,5 1-4,2 2 1,0 0-10,14 2-13,10-3 7,7-3-2,7-6-21,-2-4-13,2-4-22,-9 0 7,-2-13 15,-4-5 12,-11-6 16,-3-4 28,-8-4 5,-1-5 9,0-2 35,0-3-17,0-3 21,-1 4 40,-2 7-20,0 8 13,3 6-25,0 11 9,0 5-22,0 4-3,0 0-22,0 0-19,0 0-4,0 16-19,0 13 5,6 9 14,5 4 4,-2-1-1,1 0-3,0 0-1,-3-2-2,0-3-75,3-4-64,-1-5-131,0-11-229</inkml:trace>
  <inkml:trace contextRef="#ctx0" brushRef="#br0" timeOffset="33022.1861">14521 2747 835,'0'0'45,"0"0"46,0 0-52,0 0-21,0 0-13,0 0 17,25-3 21,-17 3-15,1 0-3,1 0 10,-1-1-25,0-4 13,3 2-21,-3-3 7,-5 0-1,-1-1-4,-1 0 11,-2 0 18,0-1 4,0 1 0,-8 0-14,-2 1 0,-7 5-14,-2 1-5,-2 0-2,-3 0-1,4 9 3,-3 5-2,7 3 5,-1 2-4,7 1 6,4-3-6,6 2 3,0-1-4,0-1-2,13 2 0,10-5 1,3-1-1,4-4-36,2-4-68,-3-5-92,0 0-179</inkml:trace>
  <inkml:trace contextRef="#ctx0" brushRef="#br0" timeOffset="34071.4054">14762 2635 769,'0'0'183,"0"0"-80,0 0 36,0 0-56,0 0-37,0 0-13,0-14 1,0 14-24,0 0-7,0 9-3,6 7 4,2 3 6,1 0 3,-3-2-10,0 0 3,1 0-6,-1-2 3,3 1-4,-1-2 2,-2-1 1,-1-6-2,-1 2 0,-3-5 0,2-2 0,-2-1-11,-1-1 8,2 0 3,4 0 6,3-13-6,3-6-5,1-6-10,1-1 5,-3-1-6,2 3 13,-7 5 3,2 2 3,0 5-1,-1 4 0,4 1-1,-5 2 5,0 3-5,-2 0 2,4 2-2,0 0-1,1 4 0,1 6 2,-3 6-2,0 2 0,-2 1-5,-1-2 4,-1 2-2,0-3 3,2-2 0,4 0 0,-1-4 0,0-1 0,4-4-5,-2-2 0,3-2-20,0-1-1,3 0-20,3-5-13,1-12-20,0-4-22,-4-5 2,-6-6 83,-6-6 16,-4-5 10,0-4 31,0 1 28,-2 3-8,-6 9 24,2 7-7,-2 10 0,5 5-5,-3 7-24,1 0 0,5 4-19,0 1 5,-2 0-18,2 0-13,0 0-2,0 0-2,0 0-7,0 0 4,0 6-2,0 5 5,0 2 9,0 0-6,0-2 8,0 0 3,0-1-4,0-1 1,0-6-2,0 0 3,0 0-1,0-1-6,0-2 10,0 3-6,0 2 3,0 4-4,3 3-3,1 4 7,-1 3-5,0 1-7,0 3 6,1 2-4,2 3 0,0 4-3,-2-1 1,0-2 0,3-2-1,-1-3 5,0-3-6,1-4 6,2-1-5,1-4 1,3-3-5,1-4-19,1-3-36,8-2-37,0 0-20,-1-7-134,-6-7-545</inkml:trace>
  <inkml:trace contextRef="#ctx0" brushRef="#br0" timeOffset="37889.7148">15047 2456 465</inkml:trace>
  <inkml:trace contextRef="#ctx0" brushRef="#br0" timeOffset="38075.2224">15047 2456 465,'24'72'101,"-24"-72"30,-2 0-1,2 0-28,0 0-9,0 0-28,0 0-10,0 0 18,0 0-11,0 0-12,0 0-6,0 0-4,0 0-13,16 0-12,18 0 1,12 0 35,9 0-22,2-2-25,-6-6-2,-5 2-2,-10 0-24,-6 1-77,-13 5-118,-15-3-155</inkml:trace>
  <inkml:trace contextRef="#ctx0" brushRef="#br0" timeOffset="40497.4244">12060 3021 336,'0'0'199,"0"0"-106,0 0 39,0 0-27,0 0-34,0 0 1,-3 0-22,3 0-8,0 0 24,0 0-21,0 0 0,0 0-12,0 0-15,3 0-5,6 0-6,8 2 17,2 3 1,1 2-7,6-2 0,-5 0-8,5-2 14,0-3-8,1 0-1,-4 0 2,0 0-4,-7-1-10,0-7 8,0-1-7,-7-3 6,-1-1 2,-3-4-10,-4 1 8,-1-8-5,0-3-4,0-2-1,-6 5-1,-5 2 1,2 6 0,0 5 2,-6 1-2,3 1 3,-7 3-1,-1 1-2,1 2-1,-1 3 1,7 0 6,-4 0-5,1 0 0,0 0 0,-6 10 0,2-1 5,-2 1-2,5 0 3,4 3 2,1 2-7,3 3 10,4 3-8,1 1 8,2 3-4,2 0 2,0 3 7,0-2-1,3 4-16,11-1 23,-2 3-12,1 1-8,3 1 15,1 3-11,-7 1-1,2-1 4,2-1-6,-5-2 11,-3-4-12,-3-4-2,0-1 0,-3-5 3,0-6 0,0-2-4,-9-4-1,0-1-7,-5-7-66,5-5-74,3-24-219</inkml:trace>
  <inkml:trace contextRef="#ctx0" brushRef="#br0" timeOffset="41345.6276">12552 2581 225,'0'0'184,"0"0"-107,0 0 2,0 0-34,0 0-11,0 0 0,0 0 55,0 0 3,0 0-11,0 0-6,0 0-17,0 0 1,0 0 12,0 0-11,0 0-3,0 0-17,0 0-15,0 0 1,0 0-14,0 0 2,0 0-1,0 0-9,0 0 13,0 0 3,0 0-4,0 0 6,0 0-3,0-2 10,0 1-4,0 1-10,0 0 11,0 0 0,0-2-4,0 2 0,0 0-13,0 0 1,0 0 2,0 0-11,0 3 1,0 15 2,0 8 3,0 9 9,-3 9-4,0 9 10,-3 7-3,2 5-18,1 3 8,-1 4 0,4-5-9,0-5 1,4-9-1,12-3 2,14-8-2,6-6-6,1-6 2,6-10-34,5-8-73,6-12-103,0 0-298</inkml:trace>
  <inkml:trace contextRef="#ctx0" brushRef="#br0" timeOffset="42057.2738">15461 2043 962,'0'0'142,"0"0"-26,0 0 59,0 0-70,0 0-31,0 0-39,7-6-20,14 25-1,9 9 4,2 14 6,4 11 2,5 12 12,2 12 4,2 13-11,-2 8-11,-11-5 10,-11-6-13,-11-10-12,-10-8-5,-2-4-3,-23-3-23,-11-6-144,-7-11-189,-5-14-917</inkml:trace>
  <inkml:trace contextRef="#ctx0" brushRef="#br0" timeOffset="48697.1122">12359 3800 262,'0'0'241,"0"0"-150,0 0 45,0 0-11,0 0-47,0 0-9,0 0-12,0 0-21,-8 0-1,8 0-11,0 0 9,0 0-3,0 0-3,10 0-11,10 0 25,5 0 8,5-4-8,1-1-12,-3-2-12,1 0-2,-7 1-4,-5-1-3,-1 5 1,-9-1-8,-2 0 2,-2 2-3,0 0 3,-3 1-4,1 0 1,1 0-4,0 0-20,-2 0-57,0 0-53,0 0-56,0 0-83,0 0-107</inkml:trace>
  <inkml:trace contextRef="#ctx0" brushRef="#br0" timeOffset="50077.3333">12472 3805 436,'0'0'124,"0"0"-6,0 0 10,0 0-51,0 0-15,0 0-16,0 0-3,0 0-8,0 0 0,0 0 13,0 0-17,0 0-4,0 3-18,0 6-4,0 8 4,0 2 12,0 6-7,0 0 3,3 2-15,-3-4 2,4 2 2,-4-4-1,0-3 4,0-4 5,0-3-3,3-3 11,-3-6-15,0 1 12,0-3-7,0 0-1,0 0 8,0 0 2,3 0-8,-3 0-5,3 0-8,-3-7-31,3-3-77,-3 0-77,0 2-212</inkml:trace>
  <inkml:trace contextRef="#ctx0" brushRef="#br0" timeOffset="75229.2924">12355 4187 352,'0'0'139,"0"0"-109,0 0 36,0 0 16,0 0-19,0 0 0,0 0-3,0 0-22,-45 0 10,43 0 18,-3 0-5,5 0-4,-4 0-8,4 0 8,0 0-18,0 0-7,0 0-11,0 0-7,0 0-3,0 0-11,13 0 0,14 0 10,8 0-7,4 0 2,3 0-2,-3 0-2,-4-5 3,-6 3-4,-5-1-5,-11 0 5,-1 2-1,-7 1-4,-2 0 1,-3 0-11,0 0-11,0 0-22,0 0-49,0 0-64,0 0-97,-3 0-246</inkml:trace>
  <inkml:trace contextRef="#ctx0" brushRef="#br0" timeOffset="75763.5361">12495 4105 580,'0'0'102,"0"0"40,0 0-2,0 0-48,0 0-27,0 0 3,-4-3-9,4 3-27,0 0-15,0 10-17,-3 4 12,3 3-8,0 0-4,0 3-10,0-4-115,0-5-249</inkml:trace>
  <inkml:trace contextRef="#ctx0" brushRef="#br0" timeOffset="77825.557">12888 4163 239,'0'0'606,"0"0"-535,0 0 23,0 0 16,0 0-25,0 0-42,0 0 3,0 0-3,0 0-9,0 0-6,0 12-8,-7 5 9,-4 6 17,-1 0-22,3 3-5,-3-4-11,4 3-7,1-4 0,1-3-1,3 0-45,-4-2-111,7-8-242</inkml:trace>
  <inkml:trace contextRef="#ctx0" brushRef="#br0" timeOffset="78455.6507">13057 3867 503,'0'0'118,"0"0"5,0 0 24,0 0-45,0 0-26,0 0-9,0-21 22,0 21-33,0 0-7,0 0-10,0 0-13,0 0-15,0 0-3,0 0-6,0 0-2,0 0 5,0 0-4,0 0-1,0 0 5,0 0 0,0 0 10,0 0 3,0 0 6,0 0 12,0 0-16,0 0-2,-1 0-18,-2 3 0,3 14 0,-3 6 7,2 4 2,-1 0-6,1 3-1,-2-3-1,0-2 2,0-5-3,-3-1-2,0-4-53,-3-3-53,4-4-98,2-8-109,3 0-306</inkml:trace>
  <inkml:trace contextRef="#ctx0" brushRef="#br0" timeOffset="78687.8416">13073 3827 897,'0'0'127,"0"0"-7,0 0 36,0 0-66,0 0-56,0 0-24,16-3 2,-7 7-3,6 6 17,3 1-8,-2 0-11,1 2-6,-4 1-2,-4-1-5,0 1-78,0-3-111,-1-5-160</inkml:trace>
  <inkml:trace contextRef="#ctx0" brushRef="#br0" timeOffset="78905.763">13299 3794 961,'0'0'87,"0"0"69,0 0-30,0 0-89,0 0-36,0 0 1,-10 20 13,3-2 15,-1 2-16,-5-2-12,0 1-2,-1-2-28,5 1-84,0-5-124,9-11-268</inkml:trace>
  <inkml:trace contextRef="#ctx0" brushRef="#br0" timeOffset="79116.0022">13391 3788 1081,'0'0'95,"0"0"77,0 0-41,0 0-97,0 0-23,0 0-8,12 34 21,-5-6 7,-3 5-15,2-2-7,0 0-6,0 2-3,-3-3-37,2-1-71,-5-4-133,0-11-274</inkml:trace>
  <inkml:trace contextRef="#ctx0" brushRef="#br0" timeOffset="79391.282">13736 4045 1171,'0'0'117,"0"0"14,0 0 1,0 0-77,0 0-44,0 0-11,0 33-4,-2-15 4,-6 3 0,-4-1-43,-2 3-52,3-6-114,-1-6-268</inkml:trace>
  <inkml:trace contextRef="#ctx0" brushRef="#br0" timeOffset="80217.7283">14096 3655 642,'0'0'51,"0"0"62,0 0 13,0 0-62,0 0-18,0 0-9,-32-6 12,21 6 5,2 0-10,-5 0-17,1 0-1,1 3-8,-6 11 2,0 1-8,2 5 3,0 4-10,6 0-4,10 4 0,0 0-1,0-1-5,18-1-7,1-4 3,2-3 2,2-4-1,-3-4 0,2-3 6,-7-4 0,2-3 2,-3-1 0,-8 0-3,0 0 3,0-5 4,1-8 3,-2-2 1,0-1 5,2 2-5,-4 2 10,0-2-6,1 4 5,0 1 7,0 1-14,3 2 4,-1 0-10,6 1 8,-3-2-9,3 2 1,4 0 0,1 1-4,-1 0 7,-3 3-2,1-1-2,-6 2 6,-1 0-2,0 0-6,-4 0 4,0 0-4,3 8 9,-2 3 2,-4 0 5,4 2-3,-4 2 7,0 2-5,0 6 1,0-1 4,0 4-4,0-4 10,0 0-16,0-2 2,0-4-7,0-2-5,0-3-2,0-2-6,0-4-102,-7-5-177</inkml:trace>
  <inkml:trace contextRef="#ctx0" brushRef="#br0" timeOffset="83434.8574">11214 3663 298,'0'0'32,"0"0"-11,0 0 82,0 0 8,0 0-33,0 0-2,0 0 1,0 0-3,3 7-6,-3-7 1,0 0-9,0 0-11,0 1 11,0-1-2,0 1-30,0-1-3,0 0-10,0 4-11,0 0-4,0 4 1,0 8-1,0 7 3,0 12-3,0 8 2,0 8 2,0 7 1,0 0 3,0 0-4,1 0-2,5-6-2,5-4 0,-2-4 1,0-4 2,-2 1-3,0-4 1,0 2 0,-4-1 1,0-4-2,0-6 0,0-3 0,-3-8 1,3-6 1,-3-5-4,0-4 5,0-2-3,3 0 2,-3 0 11,0-5-13,0-12-95,0-2-209,0-3-280</inkml:trace>
  <inkml:trace contextRef="#ctx0" brushRef="#br0" timeOffset="83902.33">11238 4489 549,'0'0'174,"0"0"-32,0 0-3,0 0-21,0 0-3,0 0-26,3-14-18,-3 14-20,0 0-9,0 0-8,0 0-10,0 0-6,0 0-18,3 0-1,0 12-8,0 7 9,3 1 12,0 0-5,3 1-3,-3-2 4,0-2-2,0-4-3,0-5 3,1-2 0,-3-5 1,1-1 11,3 0 18,8-13 32,4-12-10,8-1-41,2-3-1,-8 5-13,-8 8-3,-4 5-5,-10 4-72,0 2-155,0-3-382</inkml:trace>
  <inkml:trace contextRef="#ctx0" brushRef="#br0" timeOffset="85919.646">11250 5171 419,'0'0'189,"0"0"-131,0 0 54,0 0 19,0 0-43,0 0-17,27 2-8,-21-9 11,0 3-16,-3-4-12,-3 2 1,0-4-11,0 1-5,0-1-8,-6-5-8,-9 6-7,-3-1-4,3 4-1,-9 5 2,4 1 0,-3 0-4,-1 6 0,-2 8 0,6 3-1,-1 6 0,9 1-2,6-1-1,6-3 1,0-1-1,13-5 0,13-5 3,-1-6-1,5-3 0,3 0-3,-4-4-1,3-9 4,-8-2 0,-9 1 1,-2 1 2,-6 1-1,-2 0 1,0 5 0,-2 1 0,-3 5-4,0 0 4,0 1-1,0 0-1,0 0-8,0 8-2,0 16-1,3 8 11,1 2 3,-4 4 2,0-4-2,0 0-1,0-4 0,-10-5-1,-3-3 7,-1-7-1,-1-2 13,-2-7 0,1-3 17,-7-3 5,0 0-7,-4 0-14,3-14-8,-6-6-11,7 4-2,6 0-7,8 7-29,6 6-26,3-3-64,4 2-146,21-6-235</inkml:trace>
  <inkml:trace contextRef="#ctx0" brushRef="#br0" timeOffset="86315.9114">11543 5246 801,'0'0'87,"0"0"-19,0 0 48,0 0-75,0 0 10,0 0-10,71 0-15,-55 0-11,-2-1-4,-3-4 0,0-3-4,-8 1 4,0-2-2,-3 0 13,0 1-11,0-1 11,-6 3-10,-10 1-5,-9 5-3,-1 0 4,-1 0 0,-2 6-1,9 8 9,1 0-2,3 6-2,9 1 1,0-1-7,7-3-2,0-3 1,7-1-4,16-4 5,8-4-6,12-3 0,0-2-61,2 0-100,0-7-154,-5-9-478</inkml:trace>
  <inkml:trace contextRef="#ctx0" brushRef="#br0" timeOffset="86713.1418">11829 5141 897,'0'0'46,"0"0"130,0 0 1,0 0-113,0 0-43,0 0-18,0 2 3,6 18 13,4 2-12,-4 0 11,1-1-15,-1-4 8,2-5-8,-3-5-1,-1-2 1,-1-3 0,0-2-1,4 0 3,6-4 4,6-13-6,-2-5 1,2-3-3,0-1 2,-5 2-3,-2 6 4,-2 7-4,0 2 6,-4 6 5,1 2 0,-1 1-4,5 0-5,-5 17 5,0 5-5,0 3 12,-4 3-14,2-2 3,1-1-6,3-5-13,3-1-54,8-7-109,1-6-91,8-6-218</inkml:trace>
  <inkml:trace contextRef="#ctx0" brushRef="#br0" timeOffset="87170.7488">12297 5237 621,'0'0'160,"0"0"-31,0 0 57,0 0-88,0 0-23,0 0-5,-23-80-7,9 75-16,-1 1-6,-3 4-28,3 0-1,-5 0-6,6 10-2,2 9 0,6 3-4,3-1-1,3-1 0,0-3-3,9 0-3,13-7-5,5-1-21,0-3-11,0-6-15,1 0-6,-4-6-18,-3-13 28,-5-5 39,-9-3 16,-4-8 2,-3 0 16,0 1 24,0 5 14,0 7 9,0 8 6,0 8-6,0 1-17,0 4 1,0 1-11,0 0-22,0 0-9,0 1-7,0 17-9,0 8 9,0 2 3,0 2-1,6 2-4,4-4-12,3-3-78,-1-5-85,-2-4-139,4-8-265</inkml:trace>
  <inkml:trace contextRef="#ctx0" brushRef="#br0" timeOffset="87509.7021">12503 5182 415,'0'0'275,"0"0"-212,0 0 95,0 0-92,0 0-17,0 0-5,60-24-5,-47 19 9,-4 1 1,0-4-10,-6 2 0,0-4 14,-1 0 3,-2-1-34,0-1 0,0-1 2,-10 5-9,0 3 20,-2 3-15,-3 2-6,0 0 1,2 0-4,0 14-6,0 6 2,6 3-5,4-1 0,3 2-2,0-1-2,3-2-4,13-4-45,7-4-53,0-7-121,6-6-139</inkml:trace>
  <inkml:trace contextRef="#ctx0" brushRef="#br0" timeOffset="87816.0778">12679 5066 806,'0'0'67,"0"0"99,0 0-48,0 0-36,0 0-29,0 0-12,58-17-5,-44 36-3,-5 5-5,1-1-12,-4-3-14,-2-1 1,-1-6 0,-3-6-2,0-2 6,0-5 8,0 0 8,0 0 7,0 0 17,0-21-1,0-9-40,0-3-6,4 1-13,9 3-2,3 10 2,-3 4-24,4 7-29,-1 4-54,6 2-97,7 2-106,9 0-502</inkml:trace>
  <inkml:trace contextRef="#ctx0" brushRef="#br0" timeOffset="88025.7518">13225 4979 1041,'0'0'73,"0"0"90,0 0-37,0 0-76,0 0-28,0 0 23,56 0-10,-30 0-27,0 0-8,0 0-18,-3 0-90,2 4-172,-11 1-192</inkml:trace>
  <inkml:trace contextRef="#ctx0" brushRef="#br0" timeOffset="88183.9416">13278 5134 1059,'0'0'61,"0"0"132,0 0-40,0 0-109,87 0-14,-49-6-30,-1-1-9,-9 0-97,-1-3-173,-8 4-249</inkml:trace>
  <inkml:trace contextRef="#ctx0" brushRef="#br0" timeOffset="89653.37">13882 4889 491,'0'0'191,"0"0"-54,0 0 68,0 0-54,0 0-41,0 0-32,5-5-9,-5 5-23,0 0-20,0 0-9,0 0-10,4 0-5,5 0-1,11 5 7,-1 5 1,6-3-4,1 0 0,1-4-5,3-3 0,-7 0 1,3 0-1,-8 0-12,-4-12-4,-4 0-3,-10-3 11,0-7 3,0 0-10,0-4 0,-10 2 13,0 7 0,-3 5 2,7 4 3,0 5-2,-5 2 4,4 1 4,2 0-8,-4 0 4,-2 7 3,-2 10 0,0 6-2,1 5 8,2 2-2,4 4-3,-5-1-1,8 3 2,0 2-1,2-1-4,1-2-1,-3 0 0,3-5-4,0-1 2,0-1-1,0-6-1,3-3-1,1-4-3,1-6-46,-4-2-31,1-4-103,-2-3-127,0-3-259</inkml:trace>
  <inkml:trace contextRef="#ctx0" brushRef="#br0" timeOffset="89825.6105">13833 5145 724,'0'0'223,"0"0"-100,0 0 58,0 0-63,0 0-33,0 0-37,67-33-20,-25 23-8,3 3-20,3-1-8,-1 0-60,6 0-160,-7-2-138</inkml:trace>
  <inkml:trace contextRef="#ctx0" brushRef="#br0" timeOffset="90193.034">14326 4979 795,'0'0'105,"0"0"63,0 0-64,0 0-63,0 0-27,0 0 2,46-4 15,-21 2-6,5-2-13,-12-3-7,0 2-4,-9-2 0,-6 2 3,-2-3 4,-1 1 4,0-3-11,-1 1 2,-14 1-1,-5 1 6,-4 3 0,-1 4 2,0 0 19,-2 0-1,4 4-11,7 8 1,2 3-7,6 1-4,5 1 0,3 2 1,0-1-7,9 1 0,13-3-1,9-4-4,10-3-79,5-7-92,-4-2-198</inkml:trace>
  <inkml:trace contextRef="#ctx0" brushRef="#br0" timeOffset="90741.8808">14599 4850 884,'0'0'63,"0"0"83,0 0 0,0 0-89,0 0-50,0 0-1,25 31 13,-14-10-8,-1 2 1,-1-6-12,-3 0 8,1-3-8,-1-4 2,-1-7-2,-1 0 5,1-3-6,2 0 2,-1-5 2,2-13 7,2-6-8,0-2 1,-2 1 2,1 4-4,-3 6 8,1 4 11,-4 10-6,0 1-1,1 0-13,2 15-10,5 7 10,-2-2 4,-3 2 1,1-4-2,2-4-1,-3-4-1,2-4 0,-2-3 1,0-3 3,1 0 1,8-6 8,3-11 10,0-3-18,0-8 8,-2 1-11,-1 5 16,-6 7-3,-4 5 9,-1 9 8,-4 1-22,0 1-11,2 16-14,5 5 9,-4 5 10,1-2-10,2 1-19,4-5-51,6-1-28,3-8-96,5-4-100,7-8-324</inkml:trace>
  <inkml:trace contextRef="#ctx0" brushRef="#br0" timeOffset="91731.2388">15313 4867 855,'0'0'83,"0"0"79,0 0-34,0 0-71,0 0-15,0 0-5,-61-37-15,46 37-6,0 3-12,-1 11 9,-1 2-3,5 1-6,6 1 1,6 0-4,0-1-1,3 0-5,15-3-10,0-5-35,2-6-16,5-3 5,-6 0-8,1-2 12,-7-15 37,-1-7 20,-5-1 6,4-3 8,-8 1 4,-3 5 36,0 8 6,0 7-10,0 6 9,0 1-30,0 0-29,0 15-14,-6 6 14,-2 5-1,8-1 1,0-2-7,2-3-6,13-3-26,-3-4-18,4-7-12,1-2-5,-1-4-19,0 0-25,4-12-89,-4-13 57,1-4-20,-4-12 31,-8-7 64,-3-8 75,-2 1 225,0 5 6,0 11 23,0 14-56,0 8-67,0 8-28,-2 6 3,2 3-59,-1 0-35,-2 14-12,2 13 0,-2 8 6,3 5 4,0-1 3,0-1-4,0-2-3,6-4-2,3-5-2,0-4-2,-1-5 0,2-4 1,-4-2-3,3-5-3,-1-3-29,1-3-1,4-1-22,0 0-27,2 0-23,6-14 35,-2-3 3,-4-3 35,0-3-3,-6-2 37,-2 1 0,-1 3 10,3 3 2,-4 4 2,-2-1 6,0 7 20,-3 0-13,0 2 8,0-1 1,0 2 9,0-2 18,0 2-47,0 1 11,0 1 6,0 1-17,0 2 21,0 0 1,0 0-18,0 0-10,-3 0-6,0 0-4,-4 2-1,-1 8 1,-1 7 8,1 4 5,4 4-3,0 1 5,4 1 2,0-3-5,0-2-4,13-3-7,0-1 1,7-6-2,-1-3-24,1-7-51,5 1-110,8-3-148</inkml:trace>
  <inkml:trace contextRef="#ctx0" brushRef="#br0" timeOffset="93365.2972">16339 4609 813,'0'0'185,"0"0"-72,0 0 20,0 0-67,0 0-29,0 0 31,-13 59-25,7-29-22,0 4 2,3 2-6,3 0 1,-3-6-12,-1-4 5,-1-5-5,2-4-2,1-9 0,1-1-1,-1-7-3,2 0 1,0 0 2,0 0 14,0 0-2,0-14 9,0-5-23,5-6 0,3-3 2,2-4-3,-1-2 0,2 2 0,-1 1 0,5 1-2,-4 7-2,1 3 4,5 4-4,-4 3 4,2 1 6,2 2-1,-3 3-1,1-3 0,2 3-1,-2 0 1,-6 6-2,2 1 0,-1 0-2,-1 1 0,-1 11 0,1 3 6,-1 4-6,-1-1 0,-2 3 3,1 3 0,-6 0 1,3 2-4,-2-3 4,1 1 1,-1-1-3,2-2 1,-1 0 2,1-1-3,0-4 4,1 1-6,-1-6 1,0-5-1,-3-1 0,3-2 1,-2-3-1,-1 0 0,2 0-31,-1 0-54,2 0-80,-3 0-186,0 0-410</inkml:trace>
  <inkml:trace contextRef="#ctx0" brushRef="#br0" timeOffset="99657.658">17432 4506 615,'0'0'193,"0"0"-75,0 0 22,0 0-42,0 0-16,0 0-24,0 0 7,0 0 11,0-5-12,0 0-12,0-3-30,-3 3 18,0 0-9,-2 2-4,-1 1-2,-4 2-8,-7 0-3,-4 0-11,-9 15-2,1 4 0,4 5 1,6 2-1,7 3-1,6 2 0,4 0-2,2 0 1,0 5 1,17-2-6,7-5 0,4-3 6,3-9 0,1-7-1,-6-7-6,-2-3 6,-4 0-2,1-7 2,-8-11 1,2-6 3,-4-3 2,-2-2 0,1 0-4,-4 4 7,1 9-1,4 2 2,-5 6-2,1 3 0,-4 3-4,0 0-3,-3 2 2,1 0-5,4 0 4,-1 10-1,-1 4 4,0 2-2,-3 7-1,0-4-1,0 3-6,0-5-47,0 2-85,3-7-76,7-12-211</inkml:trace>
  <inkml:trace contextRef="#ctx0" brushRef="#br0" timeOffset="100263.6775">18121 4529 164,'0'0'1213,"0"0"-1113,0 0 76,0 0-67,0 0-49,0 0-1,0-20-13,0 17-6,0 1 0,0 1-5,-2-2-30,-1 3-5,0-3 0,1 3 0,1-1 0,1 1 0,0 0 0,0 0 0,0 0 0,0 0 0,0 0 0,0-1 0,0-2 0,0 3 0,1 0 0,1 0 0,-1 0 0,1 0 0,-1 0 0,1 0 0,-1 0 0,-1 0 0,0 0 0,1 0 0,-1 0 0,0 0 0,0 0 0,0 0-4,0 0-16,-5 4 13,-7-2 6,-8 0-7,7 1 6,7-2 3,1-1-1,5 2 0,0-2 1,0 0 0,0 0-1,0 0-5,0 0-4,14 0 4,12 0 2,12 0-2,1 0 5,-1 0-1,-6 0-18,-13 0-40,0 0-41,-6 3-51,-3 2-68,-10 1-155,0-2-255</inkml:trace>
  <inkml:trace contextRef="#ctx0" brushRef="#br0" timeOffset="100429.5578">18066 4678 935,'0'0'242,"0"0"-174,0 0 24,0 0-5,91 4-38,-47-4-41,2 0-8,-4 0-57,-2 0-143,-2-14-211</inkml:trace>
  <inkml:trace contextRef="#ctx0" brushRef="#br0" timeOffset="101029.2222">18553 4456 1088,'0'0'110,"0"0"67,0 0-60,0 0-37,0 0-52,0 0-7,46-11-9,-32 27-5,-4 4 0,5 3 1,-4-1-7,2 0 2,-3-5-2,-3-5 0,-1 0 5,-1-8-4,-4-1-4,1 0 2,-2-3 0,3 0 0,5 0 1,0-15-2,3-7 1,5-4-8,-2 1 6,-4 3-2,-1 6 4,-2 6 2,-1 5-1,1 1 0,0 4-1,0 0-10,1 5 2,2 11 5,-3 1-7,-1 3 6,-2-1 4,-1-4 2,-3-5-2,0-3 0,0-3 0,0-4 3,0 0-2,0 0 8,0 0 6,6-4 17,4-14 16,2-6-44,2-1 1,0 2-3,1 4 2,-2 7 0,7 4 0,-2 3-3,1 4-1,-2 1-2,-4 0 1,-6 15-7,3 6 2,-3 3 2,-3 2-1,1-2-18,2-2-50,3-5-42,6-4-25,4-4-139,7-9-81</inkml:trace>
  <inkml:trace contextRef="#ctx0" brushRef="#br0" timeOffset="101702.7996">19451 4467 838,'0'0'151,"0"0"-7,0 0-8,0 0-48,0 0-12,0 0-29,-39-53-25,13 50-5,-4 3 13,-2 0-7,3 0 17,4 10-5,8 3-23,4 3-4,8 2-8,5 1-6,0 0 4,8-2-5,14-4-8,7-4-9,3-4-20,2-5 2,-3 0 1,-4 0 3,-8-8 7,-5-8 8,-3-3 23,-6-4 8,1-2 0,-3 0 17,-3 5 6,0 4-9,0 9 4,0 4 14,0 3-15,0 0-25,0 4-7,0 11-2,0 5 4,0-1 3,3 1-1,10-2-8,1-1-13,5-4 5,2-4-1,9-6-5,4-3 9,6 0-17,-3-3-54,0-14-91,-8-8 72,-3-5 32,-9-4 44,-11-2 30,-6-3 44,0 3 44,-4 5 16,-8 6 10,3 7-2,2 7-11,-1 3-23,7 5-23,-1 2-7,2 1-23,-2 0-25,0 15 0,0 13-3,1 8 3,1 8 6,0 2 2,4 4-2,8-3-4,-1-4-4,-3-4-39,1-3-100,-1-5-147,0-7-390</inkml:trace>
  <inkml:trace contextRef="#ctx0" brushRef="#br0" timeOffset="102747.7162">20019 4408 653,'0'0'112,"0"0"-3,0 0-17,0 0-21,0 0-32,0 0-13,0 0 3,3 0-7,6 0-11,6 0 13,1 0 10,1 0-18,-1 0 2,-2-5-18,-6-1 7,-2-2 3,-4 2-2,-2-2 32,0 0 13,-3 0-23,-11 4-3,0 1-7,-3 3-9,-4 0 3,0 7-11,-1 9 10,-1 6-6,6 2 1,6 0 4,5-2-5,6 0 1,2-2-6,19-5 0,14-4-1,9-7-1,15-4-59,7 0-118,1-16-296</inkml:trace>
  <inkml:trace contextRef="#ctx0" brushRef="#br0" timeOffset="103738.614">20754 4258 636,'0'0'165,"0"0"-46,0 0-18,0 0-37,0 0-13,0 0 20,2-3 17,-2 3 1,1-2-11,-1 2-17,0-1 3,2 1-11,-2 0-18,0 0-11,0 0-7,0 0-9,0 0 5,0 0-7,0 0-2,0-2 1,1 2-3,-1 0 5,0 0-7,0 0 5,0 0-2,0 0 2,0 0 3,0 0 1,0 0-7,0 0-1,0 0 0,0 0-1,0 0 0,0 0 3,0 0-2,0 0 0,0 0-1,0 0 0,0 0 2,0 0-2,0 0-2,0 0 2,0 0 2,0 0-2,0 0 0,0 0-4,0 0 4,0 0-6,0 0 3,0 0-1,0 12-4,-3 8 5,-3 7 5,-1 6-4,1 0 2,3 1 0,-3-2 3,4-5-3,1-3 0,1-4-2,0-4 4,0-3-4,0-4 4,0-3-2,0-2 1,0 1-1,0-3 0,0-2 0,0 0-2,0 0 2,0 0 5,0 0 2,0-8-6,0-10 2,4-9-6,7-7 3,-2-4-5,2-4 2,3-1-16,1 4 7,1 6 11,-2 8-11,-2 8 12,0 6 0,-3 3-9,4 1 9,1 2 3,2 5-2,2 0-2,-2 4-8,2 18 1,-1 8 5,-7 4 3,2 3 4,-5-2-2,1-2 2,-4-3-2,3-3-1,-3-4 3,-3-1-4,1-7-9,-2 0-73,0-1-57,0-5-126,-3-4-208</inkml:trace>
  <inkml:trace contextRef="#ctx0" brushRef="#br0" timeOffset="104824.4803">21442 4305 765,'0'0'195,"0"0"-93,0 0 50,0 0-67,0 0-41,0 0-32,-6-16-12,6 19 0,3 13 2,6 6 15,1 1-9,-3 2 5,-2 2-1,-1-4-11,0-3 6,-1-4-7,0-5 0,-3-3 1,3-5 2,-2-3 0,1 0 4,3 0 8,1-15-3,3-8-6,6-8-6,-1 2 3,2-2-1,-2 6-1,-1 6 5,-1 7-5,-2 3 13,1 3-1,-4 4-2,-1 2-6,3 0-5,3 7 0,0 8-2,3 4 5,-3 2-1,0 0-2,-2-2 0,-5-5-4,-1-2 8,-1-3-4,-1-5 0,-1-1-4,2-3-8,0 0-1,4-3 12,2-17 0,2-6 1,4 0 0,-3-2 6,4 6-6,-2 4 13,3 5-4,-3 4 2,1 1 1,-2 8-10,-2 0 4,5 0-6,-4 9-5,-2 11 5,-2 4 1,-3 0 1,-5 3-2,0-2-6,0-1-25,0-3-69,0-5-96,0-8-100,0-8-354</inkml:trace>
  <inkml:trace contextRef="#ctx0" brushRef="#br0" timeOffset="105250.685">22215 4266 594,'0'0'318,"0"0"-203,0 0 41,0 0-71,0 0-31,0 0-20,-33-22-22,10 22-4,4 5 2,-2 9 2,6 0 5,3 2 6,8 2-16,4 1 0,0-2-4,0 3-3,16-4 0,4-4-10,2-2-13,2-8-9,-2-2-15,-4 0 8,-2-7 22,-7-9 17,-1-5 12,-5-4 17,0-4 16,1 5 27,-3 5-33,-1 6 15,2 7 0,-2 5-18,0 1-32,3 0-4,3 7-22,3 10 0,5 5 20,2 2-13,0 2-41,-1-5-62,3-3-81,-4-7-78,-3-6-374</inkml:trace>
  <inkml:trace contextRef="#ctx0" brushRef="#br0" timeOffset="105537.59">22401 4191 846,'0'0'126,"0"0"-84,0 0 18,0 0-44,0 0 16,0 0-11,90 58-4,-77-35-5,-6-2-2,-4-1 4,-3-8-5,0-1-3,0-5 15,-4-2-2,-2-4 18,0 0 10,0 0 13,2-16-18,2-5-29,2 1-13,0 2-6,2 2-1,17-1-8,3 0-66,5 1-124,-1-1-150</inkml:trace>
  <inkml:trace contextRef="#ctx0" brushRef="#br0" timeOffset="105747.6829">22666 4031 1033,'0'0'144,"0"0"62,0 0-75,0 0-90,0 0-37,0 0 1,3 48 3,7-15 25,3 1-18,-3 0-7,0-2-4,0-2-4,-4-4-2,-2-5-78,-2-4-74,-2-7-182,1-10-391</inkml:trace>
  <inkml:trace contextRef="#ctx0" brushRef="#br0" timeOffset="105987.8176">22838 4099 896,'0'0'169,"0"0"-49,0 0-21,0 0-95,0 0 4,0 0 13,-52 55 32,33-38-22,3-3 6,4-3-1,5-2-9,4-2 0,3-1-23,0 3 5,0 2-9,6 1-2,13 0-7,10-3-42,4-1-92,-1-7-142,3-1-340</inkml:trace>
  <inkml:trace contextRef="#ctx0" brushRef="#br0" timeOffset="106227.9035">23108 4078 814,'0'0'268,"0"0"-185,0 0 52,0 0-115,0 0-4,0 0 10,-64 28-22,64-8 4,0 0 0,0 2-4,12 2 5,2 2-9,-3 0 5,0-2-5,-8-4 1,-3-2 2,0-5-3,-19-2-6,-6-8-137,-2-3-285</inkml:trace>
  <inkml:trace contextRef="#ctx0" brushRef="#br0" timeOffset="106581.0072">23154 4129 938,'0'0'244,"0"0"-112,0 0-40,0 0-74,0 0-18,0 0-18,51-33-61,-51 33-130,0 0-134,-9 0-252</inkml:trace>
  <inkml:trace contextRef="#ctx0" brushRef="#br0" timeOffset="106991.2514">21785 4741 166,'0'0'314,"0"0"-314,0 0-7,0 0 4,140-14-75,-64-1-130</inkml:trace>
  <inkml:trace contextRef="#ctx0" brushRef="#br0" timeOffset="111625.629">14812 2273 307,'0'0'64,"0"0"-57,0 0 37,0 0 43,0 0-6,0 0 13,0 0-32,21-21-14,-21 13-24,0 2-24,-20 0-60,-8 4-82,-9 2-19,-11 0 37,-4 0-69</inkml:trace>
  <inkml:trace contextRef="#ctx0" brushRef="#br0" timeOffset="111859.6376">13671 2261 453,'0'0'56,"0"0"-31,0 0 20,0 0-45,0 0-4,0 0-63,-79 10-18,53-3-27,4-4-77</inkml:trace>
  <inkml:trace contextRef="#ctx0" brushRef="#br0" timeOffset="111970.8914">13355 2317 306,'0'0'37,"0"0"-37,0 0-42</inkml:trace>
  <inkml:trace contextRef="#ctx0" brushRef="#br0" timeOffset="113111.5691">9327 2842 39,'0'0'148,"0"0"-60,0 0-1,0 0 0,0 0-4,0 0-14,0-7-29,0 7-8,0 0-6,0 0-11,0 0-11,0 0 0,0 0-3,0 0 2,0 0-2,0-2 8,0 2 3,0 0-5,0-1 7,0 1 6,0 0-14,0 0 1,0 0-7,0 0 7,0 0 9,0 0 9,0 0 16,0 0-8,0 0-21,0 0-5,0 0-4,0 0 1,-2 0 3,1 0-5,-1 0 1,1 0 2,-2 0-4,1-2 9,2 2 7,0-5 3,0 5 4,0-2 5,0 2-4,0 0-2,0 0-11,0 0-12,0 0 0,0 13 0,0 7-2,0 7 5,0-2-3,-2-2 0,2-3-3,0-4-53,0-6-74,0-4-182</inkml:trace>
  <inkml:trace contextRef="#ctx0" brushRef="#br0" timeOffset="113568.9336">9307 2782 286,'0'0'115,"0"0"-87,0 0 12,0 0-3,0 0-14,0 0 15,-44 2 20,31 5-9,-3 0-11,2 3-11,-1 1 2,-5 3 4,7 3-13,-3 2-6,5 0-2,5 0-3,3 2-5,3 2 1,0 1 4,14 1-1,5-2 0,7-6-7,5-2 7,6-7-1,2-4 0,-4-4 22,0 0-5,-2-11-5,-6-6 14,-5-5 3,-5-7-3,-4-1 16,-10-6-1,-3-2-29,0 4-19,-6 7-5,-9 7 1,3 10-54,-1 5-4,1 5-86,-1 0-98</inkml:trace>
  <inkml:trace contextRef="#ctx0" brushRef="#br0" timeOffset="114402.2764">13565 2133 603,'0'0'174,"0"0"-137,0 0 88,0 0-26,0 0-72,0 0-10,18-37-14,3 36 2,7 1 3,-7 0 3,0 0-4,-9 3-6,-1 3 2,-6 3-3,-5 1-1,0 2 0,0 4 2,-13-3 11,1 0 17,1-2-3,4 0-9,1-3-11,6-2-1,0 2-5,0-4-10,4-2-3,13-2-41,-2 0 16,0 0-34,4-2-71,-10-2-44,-3 0-56</inkml:trace>
  <inkml:trace contextRef="#ctx0" brushRef="#br0" timeOffset="114851.2376">13598 2081 618,'0'0'18,"0"0"31,0 0-1,-106-24-20,70 24 9,-4 0 3,1 0-5,1 6-5,6 9-25,7 2 9,14 6 3,11 2 4,3 8-11,27 1-5,11 0-1,12-7 0,8-2-4,3-10 1,2-9-1,-7-4-11,-4-2-5,-11 0-3,-11-12 12,-17-4 7,-12-2 5,-4-3-5,-7 1-14,-12 1-91,-7 8 42,4 5 2,-1 6-105</inkml:trace>
  <inkml:trace contextRef="#ctx0" brushRef="#br0" timeOffset="116350.0419">22395 4699 126,'0'0'104,"0"0"-76,0 0 39,0 0 17,0 0 10,0 0-24,0 0-16,0 0-3,0 0 2,0 0-4,0 0-2,0 0-5,0 0-2,0 0-23,0 0-1,0 0-8,0 0-2,0 0-2,0 0-4,0 0 1,0 0-1,0 0 1,0 0 0,0 0 7,0 0 2,0 0 5,0 0-5,0 1 2,0-1 1,0 0-2,0 0-1,0 0-3,0 0-2,0 0 0,0 0 2,0 0 2,0 0 8,0 0 0,0 0 8,0 0-3,0 0-8,0 0-5,0 0-1,0 0-3,0 0-1,0 0-4,0 0 3,0 0-3,0 0 0,0 0-1,0 0 2,0 0 0,0 0-1,0 0 0,0 0 0,0 0 2,0 0-2,0 0 2,0 0-1,0 0 0,0 0-1,0 0-1,0 0 1,0 0 0,0 0-1,0 0 1,0 0-7,0 0 4,0 0-2,0 2 0,0-1 0,0-1-17,0 2-14,0-2 5,0 0-5,0 0-11,0 0-8,0 2-10,0 1-40,0-1-31,0-1-83</inkml:trace>
  <inkml:trace contextRef="#ctx0" brushRef="#br0" timeOffset="121747.1191">23472 3913 542,'0'0'509,"0"0"-416,0 0 52,0 0-24,0 0-39,0 0-31,0 0-33,-7 0 1,7 0-1,0 3 0,13 4-7,9 5 8,8 3 22,6 2-16,1 3-14,2-3 1,-3 2-6,-4-4 2,-4 1-8,-5-5 1,-2-1 2,-4-4 1,-6-2-1,-3-1-2,-5-3 0,-2 4 2,-1-4 6,0 1-1,0-1 7,0 0 1,0 2-8,0 1 1,0 5-7,-10 9-1,-9 3 12,-3 8 7,-4 0-2,-6 0-7,-1 2-10,0-2 3,0 0-4,4-3-1,10-3-22,3-4-55,8-2-83,8-10-83,0-6-297</inkml:trace>
  <inkml:trace contextRef="#ctx0" brushRef="#br0" timeOffset="122787.733">24007 3902 922,'0'0'181,"0"0"-141,0 0 104,0 0-29,0 0-54,0 0-21,0 0-23,6-2-2,-1 11-12,1 8 0,0 10 30,0 7-3,0 4-6,-3 4 5,1-2-3,-3-4-12,-1-4 2,0-5-14,0-8 2,0-2-4,0-8-3,0-1-33,0-6-98,0-2-49,0 0-136,-8-22-201</inkml:trace>
  <inkml:trace contextRef="#ctx0" brushRef="#br0" timeOffset="123019.5585">24052 3961 734,'0'0'278,"0"0"-185,0 0 69,0 0-25,0 0-60,0 0-33,2-8-20,4 8-20,3 0 2,5 9-3,4 4 1,2 1 4,-3 0-8,0 0 0,1-1-44,-3-1-83,2-7-110,-1-5-215</inkml:trace>
  <inkml:trace contextRef="#ctx0" brushRef="#br0" timeOffset="123258.5705">24345 3878 958,'0'0'125,"0"0"19,0 0-70,0 0-58,0 0 42,0 0 1,-45 95-28,36-69-4,0-2-15,1-2-4,1-5-6,2-1 0,1-2-4,-2-3-12,5-2-49,-1-4-34,2-5-90,0 0-76,0-22-321</inkml:trace>
  <inkml:trace contextRef="#ctx0" brushRef="#br0" timeOffset="123476.6435">24501 3914 1059,'0'0'296,"0"0"-181,0 0 19,0 0-71,0 0-39,0 0-9,5 36 26,2 3 29,1 6-36,-3 5-3,4 0-9,-1-2-10,2-3-5,2-4-4,-1-3-2,-2-2-2,-9 0-39,0-2-133,-29-7-271</inkml:trace>
  <inkml:trace contextRef="#ctx0" brushRef="#br0" timeOffset="125075.0661">6996 2752 875,'0'0'139,"0"0"-132,0 0 48,0 0 102,0 0-37,0 0-52,0 0-32,-36 0 10,33 0-10,0 0-11,3 0 9,-4 0-15,4 0 12,-6 0-8,-6 3-10,-13 9 6,-3 3-8,-4 5 5,-4 3-2,0 11-10,-4 5 4,-2 11-8,1 11 6,2 11-6,2 13 0,7 15 0,6 9 0,7 16 0,4 16 0,7 6-2,3 7 1,3 3 1,0-4 0,12 0-2,18-5-1,10 1 0,8-1 3,13-3 0,3-8 2,12-15-5,-1-10 0,-1-17-23,-2-11 11,-9-16-44,-6-13-19,-8-16-39,-14-22-185,-15-17-574</inkml:trace>
  <inkml:trace contextRef="#ctx0" brushRef="#br0" timeOffset="126641.793">23593 1073 143,'0'0'102,"0"0"-61,0 0-13,0 0 5,0 0-8,0 0 12,0 0 15,-9-2-11,7 2-2,2 0-11,0 0-10,0 0 6,0 0 21,0 0 15,0 0 42,0 0-17,0 0-15,0 0-3,0 0-21,0 0 12,0 0-21,0 2-20,14 15-5,11 7 33,7 5 10,11 5-11,7 3-21,7 8 12,7 2-13,5 6-3,-1 2-10,0 9-2,-7 6-7,-9 6 2,-2 5 0,-5-1-2,0 2 0,0 2 1,-1 2-4,1-2 7,-3-1-4,-3-7 0,-3-4 0,0-3 0,-2-1 0,-4-1 1,-7 0-2,-2 2 4,-7-2-3,-1-3 0,1-2 1,-1-1 9,0-3-9,-3-2 0,3-3 9,-6-1-9,-1-3 12,-2 3-2,2-2-6,-1 1 7,3 5 1,-2 2-5,-3 3 1,-2 3 0,-1 9 16,0 7 0,-7 2-4,-7 1 2,-1 2-14,2-6-4,-1 3 0,2-3 7,-2 0 0,-1-4 11,-8 0 3,-4-3-1,-5-6-20,-6-6 0,-2-4 0,-2-6-4,2-8-1,2-9-28,6-12-80,5-18-92,9-9-278</inkml:trace>
  <inkml:trace contextRef="#ctx0" brushRef="#br0" timeOffset="128165.6177">4978 4030 926,'0'0'210,"0"0"-148,0 0 134,0 0-71,0 0-43,0 0-33,0 0-6,-9-10-12,9 10-11,0 0-15,0 5-5,0 15-6,0 9 6,3 9 9,0 6 6,-3 0-4,0 3-8,0-1 6,0 0-8,0-4 0,0-3 0,0-8 3,0-4-5,0-5 1,0-8-5,0-7-40,0-5-70,0-2-47,0-9-105,0-13-345</inkml:trace>
  <inkml:trace contextRef="#ctx0" brushRef="#br0" timeOffset="128450.9973">5321 3984 1021,'0'0'88,"0"0"97,0 0-3,0 0-103,0 0-34,0 0 0,3-13-32,0 20-5,-3 15-4,0 10 16,3 10 9,-3-2-2,0 2-10,0-5-9,0-3-6,0-4 0,0-5-2,0-6-36,0-4-94,-3-10-120,0-5-324</inkml:trace>
  <inkml:trace contextRef="#ctx0" brushRef="#br0" timeOffset="128781.6176">4754 4107 352,'0'0'519,"0"0"-415,0 0 107,0 0-58,0 0-76,0 0-44,5-7-23,53-6 19,23-10 3,23-6-20,9-2 1,8-2-13,-2-1-3,-11 2-1,-20 2-6,-24 8-14,-27 10 9,-22 5 2,-12 4 8,-3 3-17,0 0-86,-3 7-153,-15 5-182</inkml:trace>
  <inkml:trace contextRef="#ctx0" brushRef="#br0" timeOffset="129883.2237">5521 4679 413,'0'0'235,"0"0"-105,0 0 70,0 0-42,0 0-34,0 0-33,0-13-6,0 10-16,0-1-10,0 4-23,0-2-10,0 0-10,-3 1-9,-9 1 0,-6 0-5,0 0-2,-6 0 0,2 0-1,1 9 1,3 3 0,2-1-1,2 2 0,8-4-2,3 1-2,3-1 1,0-2-7,0 0 4,12-2 3,9 1 0,5-3 3,6 0 1,1-2 0,-4 3 0,-4 4-6,-5 1 5,-3 6-1,-6 0 0,-7-1-7,-1 3 9,-3-3-1,0-2 0,-12 2 1,-7-4 21,-5-2 9,-1-4-4,2-1-10,1-3-6,1 0-6,3-2-4,3-8-6,6-3-48,6-1-50,3-3-72,12-2-194,18-5-279</inkml:trace>
  <inkml:trace contextRef="#ctx0" brushRef="#br0" timeOffset="130085.5239">5728 4637 920,'0'0'144,"0"0"115,0 0-111,0 0-87,0 0-31,0 0-22,1 14-4,2 9 18,1 1 0,3 0-16,-4 3-5,3-4-1,-3-2-22,0-1-83,-3-5-99,0-9-224</inkml:trace>
  <inkml:trace contextRef="#ctx0" brushRef="#br0" timeOffset="130273.1841">5670 4559 1053,'0'0'155,"0"0"-15,0 0 64,0 0-150,0 0-54,0 0-4,-3-24-64,24 35-26,7 6-86,8-1-169,3-3-490</inkml:trace>
  <inkml:trace contextRef="#ctx0" brushRef="#br0" timeOffset="130739.9403">6113 4678 575,'0'0'330,"0"0"-215,0 0 48,0 0-49,0 0-48,3-72 10,-19 59-34,-1 4-16,-8 5-1,1 4 7,-5 0-17,3 9-8,-4 6-1,9 2-3,3 4-6,9-4 3,9 3-2,0 0 1,0-3-14,12-3 11,12-6-17,6-5-13,5-3 2,3 0-30,-1-14-16,-7-8-12,-13 0 20,-3-4 18,-10-6 52,-4-3 18,0-2 26,0-2 41,-7 6-2,0 6 6,1 10-9,3 8-10,3 5-13,0 4-27,0 0-24,0 0-6,0 17-15,0 12 15,5 10 2,2 5 1,0 2-1,-3-2-2,6 1-4,-4-1-89,4-8-77,2-11-250</inkml:trace>
  <inkml:trace contextRef="#ctx0" brushRef="#br0" timeOffset="130941.7695">6323 4783 1367,'0'0'128,"0"0"36,0 0-46,0 0-77,0 0-24,0 0-12,-3-9-5,3 9 0,0 0-57,0 1-121,-13 9-216</inkml:trace>
  <inkml:trace contextRef="#ctx0" brushRef="#br0" timeOffset="169357.4246">20607 6065 903,'0'0'71,"0"0"23,0 0 85,0 0-84,0 0-31,0 0-19,0 0-13,-2-22-6,11 15 6,15-4-10,9-3-5,7-2 5,0 4-3,-2 0-7,-4 4-1,-6 3-2,-5 0-7,-9 3 2,-8 2 2,-4 0-4,-2 0 5,0 0-1,0 10-2,0 13-2,0 10 26,-5 3-7,-3 0-12,2-4 0,-1-2-9,4-3 1,0-6-2,1-3-34,2-3-68,0-3-50,-2-4-103,-7-3-56,-7-4-162</inkml:trace>
  <inkml:trace contextRef="#ctx0" brushRef="#br0" timeOffset="169503.2179">20624 6324 789,'0'0'137,"0"0"66,0 0-29,0 0-81,0 0-52,0 0-19,115-66-8,-64 42-14,-2-2-10,-5 0-136,-6 1-140,-4-3-199</inkml:trace>
  <inkml:trace contextRef="#ctx0" brushRef="#br0" timeOffset="169807.3286">21257 5856 947,'0'0'73,"0"0"55,0 0 13,0 0-95,0 0-13,0 0-16,-74 35-6,73-12 6,1-1-11,0 3 2,1 1 0,13 4 5,2-2-4,4-3 1,5 0-2,-1-7-5,-4 1 4,-3-5-3,-8-3-3,-4-2 0,-3-4-1,-2 3-3,0-5 0,-17-3-31,-8 0-71,-5-14-154,0-19-162</inkml:trace>
  <inkml:trace contextRef="#ctx0" brushRef="#br0" timeOffset="169965.6218">21261 5860 784,'0'0'138,"0"0"12,120-54 9,-71 39-54,-3 3-21,-9 3-33,-8 2-18,-13 2-28,-7 5-5,-4 0-33,1 0-118,1 12-63,2 0-140</inkml:trace>
  <inkml:trace contextRef="#ctx0" brushRef="#br0" timeOffset="170310.8086">22290 5732 590,'0'0'148,"0"0"-42,0 0 63,0 0-49,0 0-10,0 0-31,-25-58 0,-3 58-24,-2 0-35,-6 6-2,-3 13 0,3 6 7,8 1 8,10 3-5,11 1-13,7 2-1,0 1-4,15-2-2,13-2-3,10-9-5,5-7 0,5-5-13,2-8-73,1-4-51,0-20-170,4-6-235</inkml:trace>
  <inkml:trace contextRef="#ctx0" brushRef="#br0" timeOffset="170573.6749">22738 5653 760,'0'0'146,"0"0"-13,-81-10-11,45 10-36,4 16-26,9 0-26,9 2-11,10 1-21,4-2-1,9-1 1,16-6-2,11 0 1,3-9 6,0-1-7,-1 0 8,-10-12-8,-12-1 8,-8-7 5,-8-1 2,0 0-15,-11 2-3,-10 8-61,-1 6-91,1 5-99,5 0-312</inkml:trace>
  <inkml:trace contextRef="#ctx0" brushRef="#br0" timeOffset="210405.6401">1576 8964 445,'0'0'124,"0"0"-101,0 0 54,0 0-8,0 0 1,0 0-22,0-3-4,0 3 5,0 0-9,0 0 4,0 0-2,0 0-10,0 0 9,-11 0-13,-8 0-19,-7 0-5,-2 0-4,1 0 3,8 0 7,5 0 4,1-8 15,7 2-5,-1-5 6,7 2-3,0-5 1,4-5-9,21-1-1,8-2-11,5 1 7,6 1-10,-2 10 9,-3 3-10,-11 7-2,-7 0-1,-9 14 0,-12 9-2,0 9 2,-15 2 0,-15 1 4,0-3-4,2-10-3,7-5 3,9-9-1,6-4 2,2-4-2,4 0 1,0 0-2,0 0-3,4 0-6,14-3 9,12-6 2,3 4 0,1 5 0,-1 4-2,-11 16-5,-10 11 4,-7-2 1,-5 0 2,0-3 0,-12-6 6,-11 0-2,-7-4 3,-6-5 14,1-2 6,2-4-11,-3-5-2,2 0-7,4-3-7,8-11-2,11-10-33,11-1-74,11-6-148,23-1-150</inkml:trace>
  <inkml:trace contextRef="#ctx0" brushRef="#br0" timeOffset="210966.6053">2105 8718 840,'0'0'95,"0"0"-63,0 0 163,0 0-104,0 0-61,0 0-23,-13 4-2,8 15 5,4 8 1,1-7 2,0 3-2,9-6-5,7-1 2,5-3-8,0-10 0,7-3 0,2 0-14,-3-10 4,-2-9-5,-4-1 15,-12-3 1,-3 3 9,-3 1-9,-3 6 16,0 4 10,0 4-3,0 5 8,0 0-10,0 0-17,0 0-5,7 13-20,2 8 18,2 5-1,8 0 1,5-3-1,4-7-10,5-2-8,3-8-1,3-6 9,-5 0 13,-1-10 2,-12-9-1,-7-4 12,-6-4 33,-8-3-14,0 4-1,-3 4-5,-13 7-1,-3 8-10,5 5-15,2 2-4,0 0-51,9 2-68,3 6-126,0-3-150</inkml:trace>
  <inkml:trace contextRef="#ctx0" brushRef="#br0" timeOffset="211341.4006">2932 8560 439,'0'0'412,"0"0"-366,0 0 139,0 0-80,0 0-48,0 0-16,-71-23-23,46 36-9,0 4-6,7 0 2,6 2-5,4 0 0,8-1 0,0 2-2,0-2 2,5-3 0,7-6-4,7-6 4,4-3 0,0 0-2,0-10 0,-4-7 4,-5-5 7,-1-2 0,-7 2 15,0 1 29,-3 4-14,-3 7-10,0 5-2,0 4-2,0 1-22,2 0-3,3 0-20,1 11-6,4 3-2,3-2-108,0-2-99,1-10-213</inkml:trace>
  <inkml:trace contextRef="#ctx0" brushRef="#br0" timeOffset="211747.1557">3109 8451 1015,'0'0'36,"0"0"100,0 0-13,0 0-102,0 0-3,0 0 36,54 10-31,-28-7-14,-3-3-6,-2 0-3,-2-3-1,-10-11-10,0-3 11,-3-3-5,-2-2 5,-1-1 2,0 3-2,-1 7 1,-2 3 1,3 10-2,-1 3-7,5 27-19,-4 12 26,0 12 2,-3 9-2,0-3 1,-6-8-1,-6-7 5,0-15-5,-6-10 5,-9-9 58,-15-4 11,-7-7-4,-6 0-25,2-10 12,12-17-22,8-2-28,14-1-7,12-1-29,7 3-71,14 9-84,9 4-226</inkml:trace>
  <inkml:trace contextRef="#ctx0" brushRef="#br0" timeOffset="213869.4451">7797 8341 607,'0'0'28,"0"0"-5,0 0 5,0 0 18,0 0-6,0 0-17,-12 24 16,0 6 42,-3 5-28,6 8-12,-4 8 1,1 7 14,-2 3-18,4 8-5,1 10-2,-4 7 2,2 10 10,2 13 3,-1 10-18,1 10 8,3 13-6,-3 3-14,4-7-8,5-8-4,8-12 7,23-8-11,5-8 7,6-3-7,3-3 0,4-1 2,-3 1-4,3-10 5,-1-4-1,-2-8-2,-1-8 5,-6-3-6,0-14 2,-2-10-1,-4-6 0,-2-9 3,-9-7-4,-8-8 1,-8-6-57,-2-3-40,-4-3-65,0-17-123</inkml:trace>
  <inkml:trace contextRef="#ctx0" brushRef="#br0" timeOffset="215445.4963">10182 9254 607,'0'0'71,"0"0"14,0 0 41,0 0-46,0 0-21,0 0-15,0 0 7,0 0 2,0 0-8,-3 0 6,-10 0-11,-7 0-11,-6 6-9,-4-2 3,-5 1 14,-4 2-17,1-1-10,-4 2 11,2-1 0,1 3-9,-3 2 0,-5 2-10,0 0 6,-6 2 2,-1 1-8,2 2-2,0 1 7,8 0-7,7 2 1,1-1 2,6 0-3,4-2 0,7-1 2,12-4-4,3 6 2,4-1-5,7 2 3,16 2 2,7-1 2,10-2-2,8-6 2,9-1-2,3-7 0,1-6 0,-6 0 1,-9 0-1,-5-10 0,-11-3 14,-8-8-12,-7 1 24,-9-4 11,-6-3-1,0-3-12,-21 0-15,-1 4-7,2 6-1,3 4-1,6 10-4,2 2-67,-2 4-63,7 0-130,-2 0-347</inkml:trace>
  <inkml:trace contextRef="#ctx0" brushRef="#br0" timeOffset="216171.2178">10591 8886 551,'0'0'224,"0"0"-155,0 0 58,0 0-4,0 0-21,0 0-5,7-12-18,-7 12-16,0 0-9,0 6-18,-19 17-4,-5 18 23,-10 10-14,1 10-3,0 7-7,3 6-11,8 2-1,13-1-11,9-5 4,0-5-12,18-12 3,11-3-6,8-13-25,6-8-68,10-14-81,1-13-214,-6-2-306</inkml:trace>
  <inkml:trace contextRef="#ctx0" brushRef="#br0" timeOffset="217086.4509">11371 9118 387,'0'0'73,"0"0"29,0 0-36,0 0-17,0 0-16,0 0 11,0-24 30,0 24 10,0 0 12,0 0-29,0 0 20,0-2-8,0 2-11,0 0-1,-6 0-19,-4-3-8,-4 3-27,-8 0-10,-5 0-3,-5 0 2,0 10 0,2 0 4,0 2-5,9-2 0,4 2-1,7-3 5,4-1-5,-1 3 1,7-5-1,0 5-1,0-5-4,20 1 5,9-7-4,9 0-5,9 0 8,-2 0-9,-2 0 3,-7 0 7,-11 3-3,-10 11 3,0 0 1,-12 1 3,-3 4 2,0 1 8,-20 1 2,-6-2 9,-10-6 6,-2 4-5,0-8 9,4-5-25,1 2-3,3-6-4,9 0-3,0 0-23,12 0-51,6-3-16,3-13-64,16-11-233</inkml:trace>
  <inkml:trace contextRef="#ctx0" brushRef="#br0" timeOffset="217357.1786">11663 8961 236,'0'0'755,"0"0"-634,0 0 74,0 0-38,0 0-41,0 0-49,30-47-29,-30 65-28,3 9 29,-3 7 11,0 2-35,0 4 2,0 0-8,0-5-6,0-5-4,3-1 3,0-8-4,0-2-17,3-8-64,-2-2-61,3-9-44,-4 0-152,-3-16-42</inkml:trace>
  <inkml:trace contextRef="#ctx0" brushRef="#br0" timeOffset="217538.2405">11543 9164 396,'0'0'485,"0"0"-372,0 0 105,0 0-80,0 0-49,0 0-37,29-36-5,13 19 6,10 3-22,3-1-19,-1-2-12,3 5-18,-12-2-71,-2 7-43,-14-3-150,-9 5-92</inkml:trace>
  <inkml:trace contextRef="#ctx0" brushRef="#br0" timeOffset="217867.4235">12004 8947 962,'0'0'108,"0"0"86,0 0-25,0 0-93,0 0-53,0 0-11,-6 17 2,11 11 14,6-1 4,-1 3-22,2-3-4,1-4-6,7-5 4,2-7-4,5-4 0,-3-5 6,6-2-6,-4-6 5,-2-14-2,-4-6 8,-5-1-2,-9-3 13,-2 5 0,-3 8-10,-1 4 12,0 6-14,0 5-10,0 2-25,0 0-66,0 0-89,14 2-155,12 4-84</inkml:trace>
  <inkml:trace contextRef="#ctx0" brushRef="#br0" timeOffset="218317.1726">12624 8970 480,'0'0'428,"0"0"-306,0 0 98,0 0-99,0 0-58,-61-80 1,38 70-16,1 4-3,-1 6-6,7 0-20,-4 10-5,10 7-9,0 1-2,7-1-3,3 6 0,0-6-3,9 2 1,14-3-1,8-5-20,6-5-15,6-6-33,-4 0 15,-5-6 2,-4-13 9,-6-11 33,-12-3 12,-5-4 4,-7-6 9,0-1 12,0 3 21,0 4 9,-7 9 17,1 8 1,3 9-5,3 8-8,0 3-6,0 0-42,0 6-4,0 22-6,0 6 4,6 7 3,7-1-9,-1 1 1,6-4-2,-6 0-34,2-7-55,2-5-119,-3-9-84,4-8-228</inkml:trace>
  <inkml:trace contextRef="#ctx0" brushRef="#br0" timeOffset="218497.4465">13031 8808 542,'0'0'14,"0"0"30,0 0-23,0 0-21,0 0-58,0 0-114,6-4-187</inkml:trace>
  <inkml:trace contextRef="#ctx0" brushRef="#br0" timeOffset="219907.4536">13089 8556 148,'0'0'56,"0"0"-43,0 0-4,0 0-6,0 0 10,0 0 26,0-3 27,0 1-19,-3 1-43,-2-2-1,5 1-2,0 2-1,0 0-27,0 0-75,0 0-145</inkml:trace>
  <inkml:trace contextRef="#ctx0" brushRef="#br0" timeOffset="220605.1894">13049 8507 534,'0'0'83,"0"0"24,0 0 90,0 0-88,0 0-7,0 0-7,-6-21-15,6 21-21,0 0-1,0 0-11,0 0-8,0 0 8,0 0-8,0 0 6,0 0-6,0 0-17,0 0 8,0 0-12,3 0-12,17 8 8,12 9 15,4 5-13,0 10 5,-2 9-21,-3 5 12,-2 12-6,-9 3-2,-8 8 4,-8 5-7,-4-2 0,-18 0-2,-14-4-10,-8-9-18,-6 0-78,4-6-114,-1-11-100,1-4-701</inkml:trace>
  <inkml:trace contextRef="#ctx0" brushRef="#br0" timeOffset="224001.2188">10282 10330 255,'0'0'87,"0"0"11,0 0-22,0 0-22,0 0-27,0 0-3,0 0-13,0 0-6,0 0 3,0 0 7,0 0 27,0 3 2,0-3 6,0 0-1,0 0-16,0 0-1,0 0-4,0 0-5,0 0 18,0 0 11,0 0-2,0 0 9,0 0 4,-6 0-44,-6-5-10,-8 1 7,0-1 4,-4 4-1,0 1-17,-5 0 17,2 0-13,-3 10-6,7 8 10,8-1-9,8 6 1,7 6 2,0 0 2,11 0-4,11-7 0,7-9-2,7-6 0,-3-7 1,0-3-1,-2-16 0,-4-5-3,-6 2 0,-3-2 4,-9 1-1,-4 3 3,-5 6-1,0 3 4,0 6 22,0 5-13,0 0 3,0 27-17,0 11 1,-8 11 4,-1 9 5,1-1 3,-4-5 4,5-6-15,-5-8 13,-2-7-4,1-13 11,0-6 13,-11-5 14,0-7 9,-9 0-22,-7-7-27,1-13-2,5-9-6,1 0 0,9 2-4,13 4-26,9 6-22,2 4-45,13-1-95,23 0-135,14-4-157</inkml:trace>
  <inkml:trace contextRef="#ctx0" brushRef="#br0" timeOffset="224355.4149">10429 10486 486,'0'0'404,"0"0"-376,0 0 76,0 0-1,0 0-59,99-30-16,-76 21-1,-3-3-1,-3-1-17,-1 1 21,-8-1-3,-3-1 3,-5 0 19,0 5-9,-1-1 2,-14 7-3,-4 3-23,-5 0 2,-1 6-12,-1 8-1,3 5 6,6 0-3,5 6 4,6 0-7,6-2-1,0 4-7,0-3 3,15-5-4,9-6-27,0-9-33,6-4-26,-1 0-93,4-20-96,-3-3-154</inkml:trace>
  <inkml:trace contextRef="#ctx0" brushRef="#br0" timeOffset="224715.1394">10725 10350 515,'0'0'126,"0"0"66,0 0-20,0 0-30,0 0-27,0 0-22,-6-40-38,6 41-49,0 18 15,0 11 44,0 3-17,0-1-15,0-4-16,0-5-4,0-6-11,0-5 3,6-6-5,-3-6 0,6 0-6,2-13 6,5-12-3,0-9 3,0 0-6,4-2-8,-1 7 14,4 10 0,-4 5 2,-4 4-1,-4 10 1,-1 0 4,-4 0-6,0 19 6,-6 8-4,0 6 3,0-3-5,0 0-9,3-2-63,8-6-57,8-5-65,4-8-42,6-9-151</inkml:trace>
  <inkml:trace contextRef="#ctx0" brushRef="#br0" timeOffset="225119.1042">11192 10333 281,'0'0'433,"0"0"-268,0 0 21,0 0-56,0 0-30,0 0-25,-82-52-40,61 62 4,3 9-18,9-1-15,0 7-1,9-1 1,0 2-3,0-2-3,3-2-5,12-5-4,8-5-20,-3-9-24,6-3-7,-6 0-25,3-15 15,-8-12 14,-2-6 54,-7-4 2,-2-8 9,-1-1 24,-3 3 33,4 3-8,-4 10 2,3 9 6,-3 9-19,0 5 6,0 7 4,0 0-37,0 10-17,4 19-2,-1 8 23,0 2-19,-3 2-2,3 2-6,0-7-4,0 0-75,3-10-40,2-6-133,5-13-114,-4-7-335</inkml:trace>
  <inkml:trace contextRef="#ctx0" brushRef="#br0" timeOffset="225449.4261">11452 10241 583,'0'0'247,"0"0"-186,0 0 18,0 0-10,0 0-21,0 0-37,29 19 11,-19-19-4,0 0-9,0 0-4,-4-9 11,-3-7 3,-3 0 18,0-5 3,0 4 2,-9 1-9,-5 5 0,1 3 4,-3 8-4,-1 0-4,-2 13-16,0 9-5,0 4 15,5 6 0,5-3-10,9-3-9,0 1-3,0-5-2,6-2-29,11-3-59,6-4-88,2-10-134,1-3-231</inkml:trace>
  <inkml:trace contextRef="#ctx0" brushRef="#br0" timeOffset="225740.8252">11595 10202 643,'0'0'194,"0"0"-102,0 0 30,0 0-35,0 0-6,0 0-26,71 39-18,-65-9-21,0-4-1,-3-2-2,-3-7-8,0-2 11,0-5 2,0-7 9,-8-3 26,1 0 5,1-13-9,-1-10-16,7-10-25,0-4 0,7-1-8,8 4-2,3 10 0,-3 9-16,2 9-21,2 5-45,9 1-48,15 0-83,5 0-197</inkml:trace>
  <inkml:trace contextRef="#ctx0" brushRef="#br0" timeOffset="225929.5469">12169 10109 911,'0'0'182,"0"0"-75,0 0 82,0 0-119,0 0-28,0 0-7,79-3-27,-53 3-8,-1 0-20,-2 0-71,3 0-102,-9 0-129,-6 0-303</inkml:trace>
  <inkml:trace contextRef="#ctx0" brushRef="#br0" timeOffset="226088.0118">12188 10235 792,'0'0'206,"0"0"-53,0 0 66,0 0-103,0 0-37,0 0-19,75 46-38,-35-46-18,-1-4-4,-4-5-53,-2-5-68,-4 4-97,-15-3-370</inkml:trace>
  <inkml:trace contextRef="#ctx0" brushRef="#br0" timeOffset="226897.1352">13004 10089 519,'0'0'257,"0"0"-182,0 0 72,0 0-28,0 0-59,0 0-30,-3-10-20,22 10 33,11 0 1,6-5-27,0-7 2,-2-3-12,-4-1-6,-4-1 1,-10 0 2,-13 0 2,-3-2 1,0-1-7,-15 3 15,-6 0-6,3 7 1,-2 5 7,1 5 4,3 0-8,-2 0 4,3 2-12,-1 14 14,2 2-7,1 5-4,4 7 8,0 3-2,6 3 4,-2 6-1,5 1-17,0 0 11,0-2-9,0-6 1,8-1-5,-2-4 2,0-8-28,-3-2-21,-3-6-46,0-5-51,0-6-97,0-3-81,-12 0-326</inkml:trace>
  <inkml:trace contextRef="#ctx0" brushRef="#br0" timeOffset="227054.7042">12849 10285 789,'0'0'133,"0"0"14,0 0 3,0 0-79,0 0-20,0 0-18,42-14 9,1 8-41,11-8-1,4 0-110,3-5-175,-1-4-363</inkml:trace>
  <inkml:trace contextRef="#ctx0" brushRef="#br0" timeOffset="227377.1837">13312 10115 816,'0'0'162,"0"0"-67,0 0 45,0 0-93,0 0-21,0 0 17,66 0-23,-34 0-14,-2-2-5,-10-2-1,-7 1-4,-5-4-7,-8 0 11,0-1 14,0-1-12,-15 1 18,-5 6-8,-6 2 11,1 0 12,-2 2-21,1 10 16,9 8-6,4-1-7,8 6 2,2-3-13,3-2-3,0 0-3,18-3-7,12-7-33,4-7-51,6-3-121,-3 0-227</inkml:trace>
  <inkml:trace contextRef="#ctx0" brushRef="#br0" timeOffset="227940.0648">13580 9999 788,'0'0'141,"0"0"-3,0 0 27,0 0-107,0 0-26,0 0 45,22 54-44,-12-28-1,3-2-12,-4-2-7,1-5-4,-3-5-5,-1-4 0,1-5-4,-4-3 4,1 0-4,-1 0 3,0-9 4,6-12 2,-1-1-9,1-5 0,0 1-1,2 2-3,-2 5 4,0 8 0,0 4-2,5 5 0,-1 2 3,1 0-1,-1 12 0,3 5 0,-7 4 0,0 1 0,-2-2 1,4-3-2,-3-5 4,3-4-3,-7-8 0,-2 3 3,1-3-3,1 0 9,1-17 2,2-6-1,7-6-8,-5 0 2,5 1-4,-1 6 7,-4 9-7,-4 6 12,4 7 3,0 0-1,5 0-9,1 17 5,-2 4-7,4 3 3,-5 3-8,0-1 2,1-3-46,-1-4-46,3 2-35,2-11-162,5-5-141</inkml:trace>
  <inkml:trace contextRef="#ctx0" brushRef="#br0" timeOffset="228309.5848">14361 10000 375,'0'0'503,"0"0"-411,0 0 105,0 0-77,0 0-46,0 0-23,-75-50-28,64 50 4,-6 14-10,5 3 2,5 2-3,0 0-9,7-1 0,0-5-7,0 2-3,14-6-3,4-4-21,4-5-15,-5 0 6,0-3 9,-7-13 27,-3-7 5,-2-3-3,-1-2 20,-1 1 4,0 7-4,0 8 9,-2 12 2,-1 0-13,2 15-20,2 7 0,0 7 7,-1 1-7,3-3-2,-3-2-20,1-2-41,2-6-88,0-7-160,-3-7-387</inkml:trace>
  <inkml:trace contextRef="#ctx0" brushRef="#br0" timeOffset="228539.623">14505 9745 1029,'0'0'76,"0"0"157,0 0-62,0 0-92,0 0-66,0 0 66,7 73-9,-2-30-38,3 1-2,0 1-19,-2-5-5,1 1-10,1-10 4,-5-4-56,3-7-79,1-6-81,8-11-183,6-3-471</inkml:trace>
  <inkml:trace contextRef="#ctx0" brushRef="#br0" timeOffset="228907.5489">14846 9900 781,'0'0'176,"0"0"-142,0 0 48,0 0 35,0 0-69,0 0-26,39 31-12,-30-31-9,1 0 1,0 0 3,-3-1 4,-1-15 0,-6-4-6,0 1 16,0 2 6,0 1 12,-6 6 24,-7 3-12,-1 6-3,-4 1-10,-9 1-18,0 18 8,-1 8 5,1 2 5,8 2 20,9 2-29,8 0-3,2-4-2,0-2-21,19-5 5,2-5-6,6-3-3,0-11-18,1 0-65,3-3-80,-2-6-60,-4-11-344</inkml:trace>
  <inkml:trace contextRef="#ctx0" brushRef="#br0" timeOffset="230136.8909">16060 8428 898,'0'0'143,"0"0"-49,0 0 109,0 0-59,0 0-35,0 0-35,49-56-20,3 56-2,17 6-5,15 22-9,7 13-15,3 9-8,-6 9-11,0-3 1,-4-3-8,-4-6 3,-7-8-2,-22-8-7,-15-8-21,-14-10-5,-13-7-34,-5-6-61,-4 0-9,0-9-13,-12-18-203,-4-5-298</inkml:trace>
  <inkml:trace contextRef="#ctx0" brushRef="#br0" timeOffset="230609.0388">17227 8199 563,'0'0'101,"0"0"10,0 0 74,0 0-39,0 0-24,0 0-40,12-20-19,-12 20-10,-6 15-7,-13 6 30,-7 7-23,-11 5-2,-8 4-18,-9 8-8,-7 5-1,-8 3-13,-3 0 0,-3 0-6,0-7-1,4-3-2,-3-6 0,1-6 0,3-4-1,2 0-1,11-4 0,5-3-1,14-3-1,12-8 2,9-1 0,11-6-3,5-2 3,1 0-11,0 0-10,0 0-22,4 0-63,10-11-41,-2-4-122,-2 2-152</inkml:trace>
  <inkml:trace contextRef="#ctx0" brushRef="#br0" timeOffset="231261.491">16217 8400 560,'0'0'51,"0"0"86,0 0-1,0 0-25,0 0 5,0 0-8,0-28-7,0 28-15,0 0-20,0 0-3,0 0-8,0 0-26,0 0 5,0 0-14,0 0-5,0 0-1,-3 0-6,-6 0-3,-3 3-5,-1 7-1,1 0 1,-2 3 0,-2 1-2,1-3 2,-9 3 0,5-3 0,-5-2 0,9-6-3,6 2 3,2-3 1,3-1 0,4-1 3,0 0 0,0 0 10,0 0 10,0 0-7,0 0 9,0 0-1,0 0-7,0 0 0,0 3-13,0-3 4,0 0-6,0 0 1,0 5-8,0 9 4,4 9 0,9 10 9,-4 7 2,4 7 8,0 0 1,-3-2-19,4-5 13,-3-4-13,-4-5 1,1-6-4,-2-6-1,-5-2-17,1-6-44,4-6-130,4-5-161,13-6-476</inkml:trace>
  <inkml:trace contextRef="#ctx0" brushRef="#br0" timeOffset="232092.55">17327 8163 306,'0'0'169,"0"0"-41,0 0 3,0 0 21,0 0-24,0 0 4,0-15-27,0 15-21,0 0-13,0 3-18,0 14-13,0 5 34,0 9-11,0 1-9,0 5-16,3 2-8,2 4-8,1 5 8,-1 2-10,-1 8-17,-1-2 12,0-1-8,-1-4-7,1-6 0,3-2 2,-3-3 1,0-5-3,-3-4 1,3-1-1,1-8 2,-1 1 2,2-6-4,-1-3 1,-2-6 3,0-3-4,-2-2 4,0-3-4,0 0 7,0 0 7,0 0 9,0 0-14,0 0 4,0 0-13,0 0 2,0 0-2,0 0 2,0 0 0,0 0-2,0 0 4,0-6 10,-13-8-14,-3-2-1,-13-2 0,-8-1 1,-6 3-6,-8 2-11,0 4-27,1 3-35,9 4-135,13-3-143,17-5-477</inkml:trace>
  <inkml:trace contextRef="#ctx0" brushRef="#br0" timeOffset="233467.458">16806 9815 404,'0'0'118,"0"0"-41,0 0 42,0 0 11,0 0-30,0 0 4,0 0-12,0 0 9,0 0 1,0 0-31,0 0 1,0 0 1,0 0-9,0 0-10,0-2-15,0 2-2,0-2-4,0 2-17,5-3 9,-5 3-8,0 0-10,0 0 2,0 0-8,0 0 1,3 0-2,4 0 0,-2-2-3,3 2 3,0 0-40,-4-2-23,0 2-53,2 0-55,-2 0-158,-4 0-337</inkml:trace>
  <inkml:trace contextRef="#ctx0" brushRef="#br0" timeOffset="236203.6575">18938 8078 516,'0'0'115,"0"0"-77,0 0 70,0 0 3,0 0-48,0 0-2,0 3-11,0 3 2,0-3 36,0 5-28,7-2-8,8 5 4,6 0-13,1 3-9,10 0-7,3 0-4,2-5 7,5-1-13,3-7 12,0-1-8,-2 0-17,-4-16 9,-4-1-10,-5-5 4,-7-2 3,-10-2-3,-7-4 1,-6-1-3,0 0-4,-13-2 5,-10 2-6,1 8 2,-5 6-4,0 6 5,2 2 2,1 4 1,0 5-2,2 0 1,-1 0-5,0 10 1,0 6 5,-1 3-1,-1 1 8,0 8 15,4 1-14,6 4 10,2 6-1,5 7 0,2 5 5,6 4-9,0 1 3,0 2 8,0-6-20,3 3 13,8-4-15,-1-1-2,-1-2 9,-3 2-12,0-3 11,-3-8-3,-1-7-8,-2-5 3,0-7 2,0-3-5,0-1 0,-7-5-2,-2-6 3,0-1-4,1-4-26,2 0-10,1-16-52,5-5-118,0-4-102,0 1-186</inkml:trace>
  <inkml:trace contextRef="#ctx0" brushRef="#br0" timeOffset="236459.5849">18900 8547 1017,'0'0'130,"0"0"37,0 0 14,0 0-73,0 0-24,0 0-31,129-40-1,-67 30-26,-2-1-17,-6 2-4,-10-1-5,-14 4-19,-12 2-16,-10 3-19,-8 1-32,0 0-32,0 0-58,0 0-173,-7 0-315</inkml:trace>
  <inkml:trace contextRef="#ctx0" brushRef="#br0" timeOffset="237913.1704">19264 9019 162,'0'0'292,"0"0"-214,0 0 54,0 0 63,0 0-47,0 0-21,-43 13-22,43-13-12,0 0-10,0 0-17,10 0 7,20 0 2,9 0 7,12-10-39,-2-1-32,-4 3 4,-11 0-15,-10 5-1,-11 1-38,-4 1-68,-8 1-58,-1 0-89,0 0-40,0 0-27</inkml:trace>
  <inkml:trace contextRef="#ctx0" brushRef="#br0" timeOffset="238117.5335">19454 9000 501,'0'0'266,"0"0"-69,0 0-8,0 0-17,0 0-50,0 0-41,-44 25 2,38-11-21,2 6-23,0 3 6,4 1-10,0-2-19,0 1-14,0-2-2,0-5-2,0-1-41,0-5-82,0-5-48,0-2-113,0-3-141,-11 0-160</inkml:trace>
  <inkml:trace contextRef="#ctx0" brushRef="#br0" timeOffset="238281.6338">19253 9221 727,'0'0'247,"0"0"-47,0 0-7,0 0-71,0 0-27,0 0-28,22 0 16,15 0-35,2 0-32,-2 0-16,-1 0-6,-2-3-54,-1 0-73,-6-5-89,-3-1-183,-4-1-450</inkml:trace>
  <inkml:trace contextRef="#ctx0" brushRef="#br0" timeOffset="238649.1424">19802 8940 742,'0'0'136,"0"0"-6,0 0 35,0 0-33,0 0-30,0 0-23,-1-7-18,-2 7 6,3 0-14,0 0-15,0 0-3,0 3-18,-2 13-2,2 2 8,0 4-9,0-2 0,0 7-1,0-4-10,0 0 6,0-2-8,0-3-2,0-4-9,0-4-73,0-4-67,0-6-93,0 0-188</inkml:trace>
  <inkml:trace contextRef="#ctx0" brushRef="#br0" timeOffset="238873.678">19838 8942 703,'0'0'329,"0"0"-222,0 0 112,0 0-99,0 0-35,0 0-45,0-10-11,12 10 23,5 10-23,-2 1-2,1 2-22,-1 2-5,0-3-2,-2 3-27,1-4-42,-5-1-68,1 0-114,-1-10-205</inkml:trace>
  <inkml:trace contextRef="#ctx0" brushRef="#br0" timeOffset="239074.8187">20092 8894 886,'0'0'213,"0"0"-58,0 0 23,0 0-106,0 0-28,0 0 1,-43 50 10,29-28-25,1 5-22,-1-5-4,4-1-4,4-4-34,1-8-71,5-2-69,0-7-152,1 0-179</inkml:trace>
  <inkml:trace contextRef="#ctx0" brushRef="#br0" timeOffset="239292.5223">20123 8886 1064,'0'0'191,"0"0"-33,0 0-21,0 0-41,0 0-58,0 0 8,45 14-2,-30 5-11,0 2-3,-6 3-27,-3 1 9,-3-2-12,-2 1 2,2-4-5,-3-1-28,0-5-50,0-4-93,3-3-90,2-7-297</inkml:trace>
  <inkml:trace contextRef="#ctx0" brushRef="#br0" timeOffset="240187.632">20676 8801 460,'0'0'162,"0"0"-68,0 0 63,0 0-57,0 0-18,0 0-20,22-16 15,-22 16 6,0 0-3,0-3-12,0 3-19,0 0 4,0 0-9,0-4-20,0 4 0,-5 0-17,-7 0-6,-1 0-1,-2 0 6,-2 0-1,5 7-3,5-4 11,4-3 5,-1 3-15,4-3 2,0 3 1,-2 2-5,-1 0 1,-1-1 7,1 3-3,-2-1 6,2 1 4,1-4-1,1-1-8,1 0-5,0-2-2,0 0 1,0 0 1,0 0 3,0 0 3,0 0 4,0 1-2,0-1-6,0 0 0,-2 2-4,2-2 1,0 2-1,0-2 0,0 0 0,0 0 0,0 0 6,0 0-4,-1 0 2,1 2 1,0-2 4,0 0-6,0 0-2,0 0-1,0 0 2,0 0-2,0 0 0,0 0 1,0 0-4,0 0 10,0 0-7,0 0 0,0 0-4,0 0 3,0 0-2,0 0-2,-4 0 5,4 0-8,0 0 5,0 0-10,0 0-27,0 0-1,-2 0-7,-1 0-24,-1 0-29,-1 1-53,0 2-81,0-2-103,-1-1-225</inkml:trace>
  <inkml:trace contextRef="#ctx0" brushRef="#br0" timeOffset="241700.5357">20756 8797 309,'0'0'55,"0"0"20,0 0 7,0 0-20,0 0 4,0 0 22,0 0 23,0 0-12,0 0 2,0 0 8,0 0-5,-2 0-30,-1 0-18,-1-3-10,-4 3-15,-2 0-3,-5 0-8,-8 5-10,0 7 18,-1 8-2,-5 6 2,4 0-3,4 2-18,8 1 5,6 1-8,7 0 6,5-4-2,18-3-6,7-7 0,7-3-2,-2-9-6,1-4 6,-1 0-12,-5 0-6,-11-6 4,-6-5 12,-5-5 2,1-1 8,-2 0-8,4-5 7,2 5 7,-3 7 4,-2 5 4,-3 3 2,0 2 11,4 0-5,3 0-15,1 14 26,0 6-28,-7 4-12,-5 1 0,-1 2-1,-1-2-47,-14-2-84,-6-3-85,-3-6-185,-3-5-258</inkml:trace>
  <inkml:trace contextRef="#ctx0" brushRef="#br0" timeOffset="241956.9757">20347 9215 1154,'0'0'146,"0"0"23,0 0-6,0 0-83,0 0-38,0 0-25,-18 28-13,9 0 15,-7 0-19,1-1-6,0-3-53,3-5-112,0-3-91,-1-9-231</inkml:trace>
  <inkml:trace contextRef="#ctx0" brushRef="#br0" timeOffset="242451.8583">19656 9324 391,'0'0'515,"0"0"-354,0 0 30,0 0-54,0 0-43,0 0-32,27-21-25,-24 37-4,-3 4-25,0 10 3,0 6-11,-9-2-60,-6-1-62,0-7-154,2-6-296</inkml:trace>
  <inkml:trace contextRef="#ctx0" brushRef="#br0" timeOffset="243394.9494">20900 7292 673,'0'0'195,"0"0"-120,0 0 60,0 0-18,0 0-46,-100 82 7,48-3 3,-1 21-14,5 12 8,6 11-12,15-3-19,20-3-16,7-6-15,27-15-7,23-15-6,13-13-21,10-18-52,4-13-79,-2-15-166,-11-17-371</inkml:trace>
  <inkml:trace contextRef="#ctx0" brushRef="#br0" timeOffset="244183.2531">21922 7703 375,'0'0'269,"0"0"-190,0 0 108,0 0-44,0 0-11,0 0-23,14-13-25,-14 12-8,0-3-14,-2 4-14,-19-2-26,-9 2-17,-8 0 26,-7 0-4,-11 8-10,-3 8-4,-4 4-2,-4 2 0,6 3-1,3 0-10,6 3 4,14 2-4,8-1 0,8 4-4,7-7 7,11 4-3,4-2 0,7-9-8,23 1 8,9-11 0,14-6 2,7-3 2,1 0-3,-5-12 1,-9-5-2,-12 1 5,-13-1-4,-10 0 9,-9-2 5,-3-1 6,-2 0-15,-13 1-1,-4 5-5,-2 6-19,3 3-21,-1 5-54,4 0-59,0 0-115,6 0-234</inkml:trace>
  <inkml:trace contextRef="#ctx0" brushRef="#br0" timeOffset="244829.9378">22510 7328 261,'0'0'645,"0"0"-574,0 0 113,0 0-31,0 0-61,0 0-9,-42-17-40,12 41-4,-7 15 16,-6 14-19,-5 10 13,5 5-18,7-1-19,10-1 2,17-5-9,9-6-5,11-9 0,28-10-59,8-6-91,5-14-74,-2-15-225</inkml:trace>
  <inkml:trace contextRef="#ctx0" brushRef="#br0" timeOffset="245285.3671">22919 7464 541,'0'0'271,"0"0"-170,0 0 75,0 0-27,0 0-70,0 0-42,-51 6-30,16 5 35,-2 3-4,4 1-3,4-3 8,3 2-5,7-1-11,6 0-16,11 0-7,2 1-4,12 0 0,16-2-2,7-2 1,8 3-16,3-6 0,-6 2 6,-2 1-14,-12-5 19,-8 0 6,-9-1 0,-9 0 1,0 3 8,-10 2 25,-20 0 12,-12 2-39,-6 0 5,-5-2-10,5-3-2,6-1-22,12-5-55,15 0-71,15-17-138,0-11-268</inkml:trace>
  <inkml:trace contextRef="#ctx0" brushRef="#br0" timeOffset="245563.5562">23166 7352 986,'0'0'206,"0"0"-68,0 0 80,0 0-103,0 0-44,0 0-41,5-7-24,-5 33 40,0 3-12,0 4-18,0 1-6,0-1-4,0-4-6,0 1 0,0-4-4,0-8-6,2-6-38,-2-3-1,0-5-25,0-3-32,0-1-2,0 0-32,-7-4-156,-12-7-81,-8-1-24</inkml:trace>
  <inkml:trace contextRef="#ctx0" brushRef="#br0" timeOffset="245705.3604">22999 7549 365,'0'0'346,"0"0"-104,0 0-17,0 0-57,0 0-47,0 0-53,-1-32-45,42 25 26,12 0-14,3-1-35,-4 0-9,-4 2-83,-6-1-84,-8 2-197,-9-3-459</inkml:trace>
  <inkml:trace contextRef="#ctx0" brushRef="#br0" timeOffset="246013.4774">23394 7381 1047,'0'0'150,"0"0"8,0 0-17,0 0-102,0 0-14,0 0-3,13 43 3,-2-17-10,-2 5-11,4-2 6,-1-6-10,8-7 2,-1-2-2,4-7 0,-1-7 4,-4 0-3,-2-5 0,-4-11 13,-3-4-4,-4-3 5,-4-5 10,-1-1-19,0 4-6,0 11 0,0 4-35,0 10-48,0 0-71,12 0-224,16-2-208</inkml:trace>
  <inkml:trace contextRef="#ctx0" brushRef="#br0" timeOffset="246418.6053">23974 7345 877,'0'0'190,"0"0"-48,0 0 48,-86-32-117,58 32-28,1 0 1,3 9-15,3 7-3,7 0-23,3 4 0,9 3-5,2-3-2,2-4 0,18-3-5,9-5-25,8-5-12,2-3-8,3 0 0,-5-11-9,-7-11-25,-6-2 26,-11-7 43,-3-6 17,-7-4 11,-3-5 36,0-1 10,0 6 12,0 10-2,-2 14 18,2 11 6,0 6-26,-1 0-20,-1 17-39,0 12 2,1 7 22,-1 6-21,2-4 1,0 1-10,0-1-25,0-6-67,0-3-110,0-8-133,0-12-312</inkml:trace>
  <inkml:trace contextRef="#ctx0" brushRef="#br0" timeOffset="248399.4671">24450 6849 73,'0'0'49,"0"0"18,0 0-36,0 0 20,0 0 17,0 0-17,0 0-32,0-50-11,0 47-8,0 0-25,0 1-42,0-1-60,0 1-71</inkml:trace>
  <inkml:trace contextRef="#ctx0" brushRef="#br0" timeOffset="248600.8313">24450 6849 173,'2'-67'132,"2"67"-10,2-2 20,6-1 18,2 0 20,3 0-49,2 3 3,0 0-16,1 0-14,2 25-24,-2 11-13,-2 14 21,-6 12-28,-6 8-12,-6 12-15,0 0-18,-15-4-9,-12-9-6,-5-5-63,-4-12-150,0-12-286</inkml:trace>
  <inkml:trace contextRef="#ctx0" brushRef="#br0" timeOffset="249770.4586">21876 8430 553,'0'0'77,"0"0"55,0 0 4,0 0-56,0 0-2,0 0-1,-3-6 11,3 4 5,0-1-10,0-2-16,0-1-23,0 0-14,0-4 9,-5 0-21,-9 0-1,-2-1-14,-4 5 0,-3 2-3,1 2 0,-4 2 0,0 0 0,0 6 0,4 10 0,6 2 0,2 1-3,10 1 3,4 0-6,0-1 5,5-8-1,15-2-16,4-9 11,3 0-1,-1-2-1,-3-15 7,-4-3-8,-7 3 10,-3-4-4,-4 1 2,-2 5 2,-2 1 0,1 11-3,-2 3-1,0 7-3,0 20 7,0 17-6,0 7 14,0 9-8,0 3 11,0-2-5,-2-8 9,-7-6 0,-4-10-2,1-9 9,-2-7-10,3-11 9,-3-3 3,-2-7-4,-5 0 5,1-17-18,-2-14-6,1-4-1,6 2-31,5 4-30,7 7-27,3 5-43,9 3-85,14 1-95,6-1-259</inkml:trace>
  <inkml:trace contextRef="#ctx0" brushRef="#br0" timeOffset="250114.9101">21985 8543 811,'0'0'50,"0"0"76,0 0-22,0 0-48,0 0-22,0 0-15,68 4 2,-62-4-2,-3-10-1,-3-1-2,0-1 22,0-2-25,-9 4 17,-3 3-1,1 2-6,0 4 14,2 1-14,-1 0-4,2 4-3,1 12-16,-2 4 11,9 3 12,0 2-13,0-4-1,0-1-7,15-3-1,0-1-1,7-6-57,3-7-35,1-3-104,-3 0-128,-3-9-327</inkml:trace>
  <inkml:trace contextRef="#ctx0" brushRef="#br0" timeOffset="250490.6647">22163 8453 458,'0'0'348,"0"0"-257,0 0 56,0 0-60,0 0-49,0 0-9,22 4 23,-11 14-16,0 2 1,-2 2-21,1-2 12,-2 0-8,-2-5-5,-2-3 0,-1-6-8,0-3 3,0-3-5,0 0-2,3-3-1,-1-15 23,2-3-20,-1-4 10,1 2-13,-1 3 1,0 5 4,2 4-4,-1 5 7,-1 6 2,0 0-12,0 0 11,2 17-9,0 2 3,-1 8-5,-1-4-2,-2 2-29,1-3-42,5-10-95,-2-5-86,7-7-82,2 0-319</inkml:trace>
  <inkml:trace contextRef="#ctx0" brushRef="#br0" timeOffset="250894.4614">22529 8456 521,'0'0'136,"0"0"17,0 0 4,0 0-73,0 0-1,0 0-15,-52-45-14,37 49-10,3 12-22,0 1 10,2 3-15,10-1-5,0-2-2,0 2-9,7-5-1,6 2 0,5-7-5,-1-1-16,4-7-14,-2-1-21,1 0-12,-4-14 7,-4-6 36,-3-3 24,-4-6 2,-5-5 20,0 2 17,0-5-4,0 6 35,-3 5-14,-1 11 11,4 8 1,0 5-9,0 2-17,0 5-36,0 17 1,0 5-1,0 4-1,7 0 2,1-3-6,0-3-31,-1-1-52,4-7-50,2-8-138,2-5-165</inkml:trace>
  <inkml:trace contextRef="#ctx0" brushRef="#br0" timeOffset="251218.7468">22741 8410 821,'0'0'119,"0"0"-11,0 0-42,0 0-48,0 0-12,0 0-1,29-2-5,-21 2 3,-3 0-3,-1 0 7,-2-2 4,-2-6 21,0 2 1,0-4 13,0 3-16,-3 0-9,-4 0 19,2 7-3,-4 0-16,0 0 7,0 11-22,0 9 1,0-1 15,6 1-17,3 0 2,0-1-7,0-3-6,9-5-55,10-5-115,4-6-144,0 0-310</inkml:trace>
  <inkml:trace contextRef="#ctx0" brushRef="#br0" timeOffset="251489.5141">22894 8322 712,'0'0'194,"0"0"-65,0 0-34,0 0-41,0 0 35,23 73-46,-21-48-18,-2-4 9,0-5 6,0-5-23,0-4 21,0-4-5,0-3 18,-5 0 5,-1 0-12,-2-14-19,2-9-13,2-4-10,4-5-2,0 5-10,0 4-33,9 9-27,6 7-23,4 4-51,7 1-83,9 2-154</inkml:trace>
  <inkml:trace contextRef="#ctx0" brushRef="#br0" timeOffset="251691.5952">23326 8270 1027,'0'0'176,"0"0"-40,0 0 6,0 0-94,0 0-16,0 0-3,58-18-27,-36 12-2,-2 3-4,-1 0-79,-2-1-60,-3 4-118,-6 0-115</inkml:trace>
  <inkml:trace contextRef="#ctx0" brushRef="#br0" timeOffset="251849.0233">23349 8385 733,'0'0'273,"0"0"-150,0 0 82,0 0-75,0 0-64,0 0 2,0 40-24,32-40-28,2-3-16,6-11-51,-1 1-71,0-4-31,-6 0-271</inkml:trace>
  <inkml:trace contextRef="#ctx0" brushRef="#br0" timeOffset="252402.94">23663 8185 908,'0'0'172,"0"0"-37,0 0 47,0 0-100,0 0-71,0 0 18,-11 51 21,11-21-19,0-3-1,5-5-26,1-2 7,1-4-10,1-6 2,-3-6-6,0 0 2,0-4-5,-1 0-6,2-11-11,3-12 13,-2-1-14,-3-7-6,3-4 20,-4 0-2,2 4 12,2 9-3,-1 8 7,-2 7-4,2 7 0,0 0 2,3 8 0,-3 13-2,2 1 4,-5 4 4,5-4-7,-3-3 4,-1 1 7,1-11-11,-1-1 13,0-3-11,0-5 14,3 0-17,1 0 8,3-11-8,9-12 2,5-7 1,1 2-5,1 0 2,-5 8 0,-7 10 0,-9 4 8,-3 6-4,0 0 14,0 0-17,3 13 3,1 4-1,-4 3-1,0 3-2,3-4-49,2 1-22,3-6-30,2 0-106,2-8-67,2-6-90</inkml:trace>
  <inkml:trace contextRef="#ctx0" brushRef="#br0" timeOffset="252793.4462">24268 8151 378,'0'0'317,"0"0"-174,0 0 43,0 0-25,0 0-41,0 0-26,-6-64-28,-7 64-18,-2 0-7,-4 3-21,2 11 7,-1 6-12,6-1-13,4-2 2,6 2-3,2-1-1,0 0 0,3-7-10,9-1-18,0-3-13,3-7-13,-2 0 13,2-3 14,-3-11 11,-3-5 12,-4-1 8,-3 1 2,0-1 17,-2 7-7,0 2 14,1 8 1,-1 3 5,0 0-24,3 14-5,2 5-7,1 1 0,0 3-3,0-5-21,1-2-35,-1-4-43,-1-6-67,-1-6-91,1 0-89</inkml:trace>
  <inkml:trace contextRef="#ctx0" brushRef="#br0" timeOffset="253019.2548">24411 7928 961,'0'0'217,"0"0"-49,0 0 16,0 0-109,0 0-28,0 0 45,23 75-43,-11-43-12,-3 1-5,0 0-31,-2 2 5,-2-1-6,1-7-23,0-1-59,0-9-77,4-7-151,0-10-221</inkml:trace>
  <inkml:trace contextRef="#ctx0" brushRef="#br0" timeOffset="253370.5998">24676 8020 951,'0'0'188,"0"0"-72,0 0-4,0 0-85,0 0-11,0 0-5,30 19 5,-16-16-11,-5 0-1,-1-3-1,0 0-2,-3 0 2,-2-5 11,-3-6-13,0-3 7,0-3 5,-6 5-5,-6 1 20,-1 6 5,-5 5 7,-3 0-16,-6 12-2,2 12 12,4 2-4,6 3-8,8 0 10,7-2-17,0-1-9,5-1-4,7-3-2,6-6-6,0-6-57,6-5-58,3-5-51,1-6-197,2-19-421</inkml:trace>
  <inkml:trace contextRef="#ctx0" brushRef="#br0" timeOffset="254194.5814">24576 6149 806,'0'0'69,"0"0"-5,0 0 92,0 0-27,0 0-76,0 0-11,-6-8-10,15 8-8,16 13 41,12 11 6,14 10-4,12 11-6,8 15-16,11 15 14,2 14-23,-2 12-6,-2 16-4,-9 16-26,-15 13 18,-17 8-18,-18 2-4,-8-11 3,-8-19-8,-5-11-20,0-18-65,-12-12-40,-19-10 2,-10-11-72,-5-5-86,0-9-131</inkml:trace>
  <inkml:trace contextRef="#ctx0" brushRef="#br0" timeOffset="256779.8101">17318 9310 94,'0'0'508,"0"0"-440,0 0-6,0 0 44,0 0-28,0 0-26,0 0-45,0 0-7,3-17-62,-3 17-67,-3 7-46</inkml:trace>
  <inkml:trace contextRef="#ctx0" brushRef="#br0" timeOffset="257918.9606">17161 9888 402,'0'0'124,"0"0"-49,0 0-5,0 0-3,0 0 23,0 0-16,-3 9-12,3-9-1,0 0-16,0 0 1,0 0-14,0 0-10,-2 3 6,-1-1 3,1 1 7,-2-3 2,4 0 3,0 0 6,0 0-6,0 0-24,0 0 6,0 0-6,0 0-1,0-8-5,8-1-5,4-1 4,6 4 1,-3 2-8,-1 4 8,2 0-7,-2 7-4,0 15 0,0 5-1,-8 0 4,-1 3-5,-2 0 3,-3-4-3,0-6 0,0-2 1,0-7-5,0-8-1,0 1 2,0-4-14,0 0 4,0-7 13,0-12-6,0-8-10,0-4 10,6-5 6,0 7 1,4 4-1,3 3-2,-4 6 1,4 9 1,-3 4 0,4 3 0,-3 0 1,2 14 4,-3 6-5,1-1 1,-5 4 3,-2-6-4,0-1 1,1-7-3,-4-4 5,1-2-3,-1-3 0,1 0 1,2 0-5,2-10 8,5-9-2,0-5 2,3-1-1,6 0-1,-6 3-2,4 2 3,-1 6-7,-2 8 8,-4 6-1,-2 0 6,-3 15-7,-2 12 14,-4 1-2,0 1-14,0 1 4,0-2-4,0-3-33,0-8-35,0-3-89,0-9-148,11-5-187</inkml:trace>
  <inkml:trace contextRef="#ctx0" brushRef="#br0" timeOffset="258309.105">17851 9868 100,'0'0'717,"0"0"-603,0 0 48,0 0-46,0 0-20,0 0-47,-17-4-27,-1 15 2,2 6-2,4-2 7,6 2-2,2 3-16,4 0 0,0-3-3,0-1-3,10-2-5,4-6-4,3-4 2,1-4-5,-1 0-13,-3-9 12,-3-6 8,-3-3 1,-5-5 1,-1-1 4,-2 1 20,0 6-1,0 8-2,0 5 13,0 4-18,1 2-18,4 17-1,2 1 0,7 2-1,-7-2-18,5-1-64,0-5-49,2-8-136,-4-2-148</inkml:trace>
  <inkml:trace contextRef="#ctx0" brushRef="#br0" timeOffset="258600.4939">17996 9796 734,'0'0'131,"0"0"-28,0 0-2,0 0-4,0 0 4,55 82-43,-48-55 4,-5-1-20,3-4-21,-5-5-2,0-4-13,0-2-4,0-8 7,0-3-6,-7 0 10,-1-3 22,6-14-5,2-7-12,0 5-18,3-1-1,12 3 0,2 8-20,0-1-16,2 4-53,1-2-125,1 2-54,-3-5-260</inkml:trace>
  <inkml:trace contextRef="#ctx0" brushRef="#br0" timeOffset="258827.0894">18227 9653 829,'0'0'213,"0"0"-48,0 0 34,0 0-86,0 0-54,0 0 11,6 59 25,4-22-44,-1 3-15,2-5-9,-3-1-21,0-4-2,-5-7-4,-1 0 0,-2-6-42,0-7-61,0-1-71,0-9-95,0 0-213</inkml:trace>
  <inkml:trace contextRef="#ctx0" brushRef="#br0" timeOffset="259126.7456">18395 9723 635,'0'0'245,"0"0"-132,0 0 12,0 0 3,0 0-14,0 0-20,-6 62-33,-13-44-11,0-3-6,2-1-7,1-4-17,6-5 9,1 3 1,5-2-2,1-3-4,3 1-14,0 0 2,0 2-7,3-1-2,10 0 0,3 1-3,4 2-3,-2-3-30,2 2-102,0-2-75,-2-5-195,3 0-432</inkml:trace>
  <inkml:trace contextRef="#ctx0" brushRef="#br0" timeOffset="259389.5582">18623 9762 866,'0'0'125,"0"0"61,0 0-43,0 0-73,0 0-29,0 0-1,-42 37-6,42-21-13,0-3-7,0 3 2,2 4-11,8-1 12,-1 3-9,0 0 13,-7-2-10,-2-6-10,0-2 1,0-4-2,0-2-61,-13-6-67,1 0-187,-1-7-300</inkml:trace>
  <inkml:trace contextRef="#ctx0" brushRef="#br0" timeOffset="259531.0939">18557 9752 915,'0'0'158,"0"0"-55,0 0 35,0 0-61,89-9-44,-76 9-33,-6 3-16,-1 3-128,-6-1-178,0-5-486</inkml:trace>
  <inkml:trace contextRef="#ctx0" brushRef="#br0" timeOffset="259869.9646">18687 9614 39,'0'0'1072,"0"0"-938,0 0 47,0 0-97,0 0-14,0 0 26,30 66-21,-5-39-26,6-5-3,2-2-12,2-6-7,-3-1 7,3-4-4,-2 0-4,0-2 7,-8 0-21,-6 0-7,-8-1-5,-7-2 0,-2 3 0,-2 3 0,0 3 0,-20 7 0,-10 7 0,-13 5 0,-5 4 0,-5 5 0,-6 5 0,6 3-25,0 1-69,4-1-77,7-10-211,8-12-383</inkml:trace>
  <inkml:trace contextRef="#ctx0" brushRef="#br0" timeOffset="261436.515">19396 9793 308,'0'0'71,"0"0"49,0 0-16,0 0 7,0 0 21,0 0-8,14-27-3,-14 27 5,0 0 5,0 0-31,0 0-16,0 0-28,0 0-40,0 13-8,2 7 19,-1 6 12,1 3-3,-1 0-8,1-1-5,-1 2 0,1-7-15,-2-1 3,1-5-11,-1-4 2,2-9-7,-2 2-13,1-6-60,0 0-45,4-7-3,-4-15-88,4-6-30,-4-10 0,3-1 129,-1-6 108,0 6 7,3 7 65,2 5 90,0 7-4,1 3-4,3 4-36,-2 7-9,2 6-24,1 0-28,0 6-17,-3 14 5,2 6 9,-3 1-7,3-3-18,-5 1-1,4-8-4,-2 0 6,1-8-16,-2-1-4,-5-5-1,-2-3-2,1 0 4,4 0-4,2-20 0,2-7 0,9-5 0,2-1-7,3-1 7,-2 7 0,-4 7 4,-3 8 3,-6 2 14,-7 9 19,3 1 6,-1 0-19,-2 17-2,2 13 20,-1 10-22,-1 8 3,-2 0-9,1-2 1,6-3-14,0-5-4,6-4 0,-1-4 0,2-7 0,-5-4-15,-5-5-66,-2-7-112,-2-4-253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9-09T05:11:39.06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1F497D"/>
    </inkml:brush>
    <inkml:brush xml:id="br2">
      <inkml:brushProperty name="width" value="0.05292" units="cm"/>
      <inkml:brushProperty name="height" value="0.05292" units="cm"/>
    </inkml:brush>
  </inkml:definitions>
  <inkml:trace contextRef="#ctx0" brushRef="#br0">883 1349 635,'0'0'76,"0"0"-72,0 0 69,0 0 18,0 0-40,0 0-22,0 0 33,-10-47-11,1 31 0,-1 2 9,1 2-5,-5-1 3,-2 4-21,-2 2-16,-6 3-2,-6 4-13,-1 0 5,-5 3-8,0 13 4,2 4-6,3 5 3,1 3-2,6 6-2,0 2 0,8 6-2,7 3 2,1-1-3,8-2-3,0-6-4,8-7-7,11-4 4,12-9-10,2-5-5,0-7 13,2-4 3,2 0 11,-4-10-1,5-12 4,-2-5 0,-3-4-1,-9-5 0,-5-3 4,-8 1 0,-1 3 5,-7 1-2,-3 10 8,0 6-2,0 2 6,0 7-8,0 1 11,0-1-14,0 4-2,0-1 0,0 3 0,0 3-6,0 0-1,0 0 1,0 0 3,0 0-2,0 0 0,0 0 0,0 0-2,0 0-1,0 0-2,0 0 1,0 0 2,0 0 0,0 0 1,0 0-2,0 0-2,0 0-1,0 10-3,0 13 7,0 7 0,0 8 2,0 4-1,0 3-1,0-3-1,-13-4 1,2-9 2,-4-7-2,-1-5 0,-2-7 1,0-4 8,-5-6-1,4 0-8,-3-13 8,1-15-8,9-12 1,3-6-1,5 2 10,4 8 1,0 9 12,0 15 30,4 4-14,8 3-14,9 5-17,13 2-5,5 19 6,3 8-4,-6 5-5,-6 8 0,-1 0-2,-6 3-76,-1-4-84,-1-10-243</inkml:trace>
  <inkml:trace contextRef="#ctx0" brushRef="#br0" timeOffset="129.2782">1231 1777 1097,'0'0'0,"0"0"-53,0 0-114</inkml:trace>
  <inkml:trace contextRef="#ctx0" brushRef="#br0" timeOffset="2458.5155">3968 1405 674,'0'0'48,"0"0"-8,0 0 71,0 0-52,0 0-18,0 0 1,0 0 21,0 0-12,0 0-15,0 0-1,0 0 5,0 0-7,0 0-2,0 0-13,-9 0 7,-7-3-4,-1-1-20,-5 3 4,-2-1-3,3 1-2,-3 1 4,4 0-4,3 0 0,-1 0 0,6 0 5,-4 6-8,-5 5 3,5 2-3,4 1 1,1-1 0,4-2-1,7 0 0,0-2-6,0 3 9,0-2-3,15 1 3,0-3 0,4 1 0,5-4 4,3-3-2,3-2-2,7 0-7,-4 0-7,-3 0 4,-2 0-11,-9 0 17,-4 3-1,-3 11-15,-3 7 5,-6 0 13,-3-1-4,0 0 1,0-6 4,0-3-11,-15 2 6,-3-6 6,-7 0 37,-3-1 4,2-3 4,-1-3-21,3 0 5,1 0-8,2 0 1,4-6-11,-2-2-11,8-1 0,2 1-17,2 0-65,7 0-75,0-2-143,21-5-468</inkml:trace>
  <inkml:trace contextRef="#ctx0" brushRef="#br0" timeOffset="2742.5463">4232 1346 596,'0'0'294,"0"0"-134,0 0 63,0 0-107,0 0-44,0 0-23,3-13-8,-3 13-37,0 0-4,0 14-9,2 6 9,-2 4 8,4 4-5,-4 4 0,0 2-3,0 1 4,0-3-4,0-5 0,0-3-68,0-7-48,3-3-89,3-9-131,0-5-418</inkml:trace>
  <inkml:trace contextRef="#ctx0" brushRef="#br0" timeOffset="2939.3904">4071 1569 282,'0'0'720,"0"0"-637,0 0 133,0 0-120,0 0-77,0 0 6,48-18 15,-8 15-14,6-2-9,-1 1-17,4 0-22,-7 0-131,1-1-114,-10-3-151</inkml:trace>
  <inkml:trace contextRef="#ctx0" brushRef="#br0" timeOffset="3290.9019">4498 1414 926,'0'0'131,"0"0"60,0 0-16,0 0-122,0 0-36,0 0-17,-2 0-10,-2 17 10,4 8 0,0 6 3,0 0 4,0 2-3,0 0-4,4-7 3,5-1-3,3-4-7,3-9-12,0-7-18,-2-2 6,-1-3 31,5-3 11,-4-14 21,-1-5 5,-5-8 12,0-4-5,-7-2-20,4 2-17,-4 7-7,0 10-8,0 9-62,0 5-58,0 3-172,0 0-407</inkml:trace>
  <inkml:trace contextRef="#ctx0" brushRef="#br0" timeOffset="3786.4755">4950 1480 685,'0'0'213,"0"0"-41,0 0 26,0 0-98,0 0-42,0 0-9,-20-69-26,4 64-4,-1 4-8,-8 1-9,1 0 5,-1 0-6,5 14 0,1 3-1,10 5 0,-1 1-5,10 5 1,0-5-3,4 0-5,14-4 3,9-4-18,4-6 8,2-4-17,0-5-28,-2 0 6,-4-13-15,-3-10-9,-9-7 19,-5-7 52,-4-4 11,-6-1 16,0 5 52,0 4 6,0 6-5,0 9 16,0 4-9,0 5-29,0 4 28,-4 2-21,4 3-15,0 0-17,0 0-18,-2 3-4,-1 19-19,0 9 12,-1 8 6,4 6 2,-3 2-2,3-3-50,0-3-94,0-8-87,13-11-279</inkml:trace>
  <inkml:trace contextRef="#ctx0" brushRef="#br0" timeOffset="4177.0867">5248 1475 703,'0'0'240,"0"0"-152,0 0 62,0 0-127,0 0-15,0 0-1,37-17-2,-19 12 2,-3 0 0,-6 2-4,-3-3 0,-3-2 25,0 1 20,-3-5-8,0 2-14,0-1-3,0 1-3,0 2 2,-9 2-18,0 2 27,-6 2-25,3 2 0,-4 0 2,-1 0-5,-3 6 9,6 7-9,-4 4 5,6 5-8,2 5 2,7 3-2,3 0 0,0 1-6,10-6 5,11-3-22,3-8-52,2-5-39,6-6-116,-5-3-188</inkml:trace>
  <inkml:trace contextRef="#ctx0" brushRef="#br0" timeOffset="4858.0659">5463 1385 789,'0'0'94,"0"0"150,0 0-94,0 0-29,0 0-54,0 0-21,0-19-17,0 19-29,0 0-12,4 10 2,1 8 10,5 0 2,-4 4 1,0-3 0,-1 0-3,2-2-2,-4-6 1,-3-2 1,3-3 0,0-3 0,-3-1 2,3-2-2,7-3 0,3-16 1,7-7-4,-2-7-2,3 2 4,-2 1-1,1 5 2,-1 7 1,-7 5 4,-1 7-2,-4 5 0,-4 1-3,-3 0-14,6 7-1,-3 8 8,3 4 7,-2 3 0,-1 2 4,3 0-4,-3 1 0,4-1 0,7-2-1,-2-4 0,0-3-8,6-6-25,-2-5-10,-1-4-27,6 0 17,4-9-20,-2-19 17,-1-3 10,-1-6 44,-12-3-2,-6 3 5,-3 3 41,0 3 10,0 7 22,0 7 8,-6 3-16,3 6-12,3 4-4,-3 2-3,3 2-14,0 0-21,0 0-11,0 4-16,-4 14-8,4 5 24,0 8 0,0 1 0,0 2-1,0 2-14,10-7-52,-1 0-55,4-8-102,-2-7-101</inkml:trace>
  <inkml:trace contextRef="#ctx0" brushRef="#br0" timeOffset="5069.0737">5956 1366 308,'0'0'731,"0"0"-626,0 0 105,0 0-100,0 0-71,0 0-33,72-29 11,-39 25-12,-5 1-1,-7 3-8,-9 0-18,-6 0-29,-6 0-59,0 0-113,0 0-29,-9 3-364</inkml:trace>
  <inkml:trace contextRef="#ctx0" brushRef="#br0" timeOffset="5998.1568">6694 1042 285,'0'0'666,"0"0"-549,0 0 62,0 0-49,0 0-54,0 0-28,0-3-13,-1 4-18,-16 18 5,-13 6-11,-3 10 25,-4 6-7,2 8-6,2 3 0,5 2-22,10 2 4,11 1-5,7-4-1,8-2 0,24-7-21,11-7-55,5-12-73,7-14-219,-2-11-453</inkml:trace>
  <inkml:trace contextRef="#ctx0" brushRef="#br0" timeOffset="6800.08">7405 1224 638,'0'0'139,"0"0"22,0 0-39,0 0-25,0 0-47,0 0 11,-20-8-8,4 5-40,-5 0 17,-3 3 3,-5 0-23,0 0 7,-4 4-7,-3 6-6,5 1 10,4 1-12,8 0 2,5 0-4,6 1-7,8-1 7,0 2-4,0-4-6,15 0 8,8-3-2,10-5 4,5 1 0,6-3-1,0 0-2,-3 0-8,-8 0-2,-9 2 5,-2 3-7,-10 2-5,3 4 10,-9-2-14,-3 0 19,-3 0 3,0-1-2,0-2 4,-9 0 6,-9-1 26,-7-2 12,-2 0-15,-3 0 0,6-3-11,-2 0-8,9 0 1,5 0-11,1-4-27,11-6-46,0 1-127,17-5-217</inkml:trace>
  <inkml:trace contextRef="#ctx0" brushRef="#br0" timeOffset="7002.5174">7648 1247 953,'0'0'189,"0"0"49,0 0-119,0 0-91,0 0-28,0 0-15,0 19 15,2 1 3,6 2 0,-6 0-3,3 3-6,-3-4-85,-2-3-163,0-10-358</inkml:trace>
  <inkml:trace contextRef="#ctx0" brushRef="#br0" timeOffset="7190.6877">7480 1056 928,'0'0'300,"0"0"-210,0 0 159,0 0-174,0 0-75,0 0-3,-14-41-71,35 56-44,10 9 30,15 1-186,3-1-160</inkml:trace>
  <inkml:trace contextRef="#ctx0" brushRef="#br0" timeOffset="7663.0537">8073 1280 599,'0'0'332,"0"0"-241,0 0 95,0 0-127,0 0 7,0 0-32,-32-59 3,13 51-15,0 4 12,-5 4-1,0 0 1,0 0-29,-4 7 10,1 8-10,4 3-4,10-1-2,3 1-8,10 0 0,0-1-15,10-1-18,20-7-10,9-6-9,7-3 4,2 0-31,-2-10-33,-7-8 7,-11-5 42,-7-4 62,-12-4 10,-9-3 70,0 0 63,0 1 8,0 5-17,-4 7-12,2 6-28,-1 7-4,3 5-4,0 3-30,0 0-41,0 0-5,0 14-22,0 15 19,0 12-6,5 7 9,2 2-29,5-1-81,6-9-89,4-9-241</inkml:trace>
  <inkml:trace contextRef="#ctx0" brushRef="#br0" timeOffset="7851.5027">8574 1363 1303,'0'0'83,"0"0"164,0 0-147,0 0-100,0 0-19,0 0 17,-16 81-4,2-36 6,-2 1-96,1-5-92,-5-10-239</inkml:trace>
  <inkml:trace contextRef="#ctx0" brushRef="#br0" timeOffset="9216.3098">9360 1246 430,'0'0'162,"0"0"-40,0 0 7,0 0-57,0 0-26,0 0 7,-46 0-11,37 0 22,3-5 22,6-5-24,0-2 6,0-3-32,0-2-25,12-2 4,4 5-2,1 3 0,2 2-5,-6 9-6,4 0 6,-3 0-8,1 10-4,0 9 4,2 2 0,-7 1 1,1-1-1,-2-2 0,-3-4-2,-3 0-4,3-6-27,-5-1 12,2-5-8,0-3-9,3 0-16,2-7 52,1-11 1,4-4 1,-1-4 0,2 0 1,-1 6 2,-4 1-2,4 7-1,1 1-6,2 7 6,2 4 0,-1 0-8,1 6 3,-2 12 0,-7 2 5,1-1 0,-7-2 6,0-2-5,-3-3-1,0-4 0,0-4 1,0-4 0,0 0 1,0 0 12,3 0-5,1-12 38,4-8-28,7-4-16,0 0 8,1 2-9,1 8 3,2 1-1,-6 9 2,4 3 1,-5 1-6,4 0-1,-2 15 0,-1 7-13,-7 2 6,-2 4-2,-1 0-65,3-4-66,-1-4-102,1-9-322</inkml:trace>
  <inkml:trace contextRef="#ctx0" brushRef="#br0" timeOffset="9634.5895">10227 1129 718,'0'0'113,"0"0"91,0 0-111,0 0-17,0 0-40,0 0-34,-64-19 19,44 24 0,1 9-21,5 5 7,5 1-6,8 1-1,1 0 0,0-2-7,7-5 1,16-5-49,2-4-5,2-5 30,-4 0-5,-8 0 35,-1-11 20,-8-6-10,-3-3 47,0-4 22,-2-1-30,1 6 13,-2 4-13,0 8-17,0 5 21,0 2-35,0 0-18,3 0-5,2 9-13,5 8 16,-1 0 3,-2 0-2,6 0 1,0-2-58,3-3-73,-1-3-61,3-6-165</inkml:trace>
  <inkml:trace contextRef="#ctx0" brushRef="#br0" timeOffset="9958.7697">10431 1081 632,'0'0'290,"0"0"-134,0 0-12,0 0-123,0 0-20,0 0 12,79 9 13,-60 15-19,1-3 9,-8 2-2,-1-4-13,-4 0-1,-7-2 0,0-4-3,0-1 1,-13-7-5,-2-4-5,6-1 12,0 0 1,2-17 14,6-6 0,1-1-14,0-1 14,12 8-2,6 3-10,1 5-3,8 1-30,0 4-50,2 0-152,6-2-241</inkml:trace>
  <inkml:trace contextRef="#ctx0" brushRef="#br0" timeOffset="10183.0077">10842 956 1066,'0'0'117,"0"0"154,0 0-137,0 0-59,0 0-71,0 0-4,-3-4-1,12 24 1,4 6 22,-1 3-6,-2 3-10,-3 2-6,-2-1-4,0-4-21,-2-2-82,4-8-126,-4-10-212</inkml:trace>
  <inkml:trace contextRef="#ctx0" brushRef="#br0" timeOffset="10462.3283">11110 981 868,'0'0'241,"0"0"-121,0 0-63,0 0-48,0 0-8,0 0 37,-30 61-24,9-44 17,-3 0 2,5-8-3,4 1 3,5-6-2,6-2-7,4-2 9,0 0-16,0 0 20,0 0-37,0 1-2,14 2-4,8 4 2,11-2 4,3 2-55,6 0-124,-3-7-229</inkml:trace>
  <inkml:trace contextRef="#ctx0" brushRef="#br0" timeOffset="10774.4188">11399 1015 638,'0'0'330,"0"0"-182,0 0 31,0 0-136,0 0-33,0 0-9,-41-6 9,24 19-2,1 0 9,3 0 2,6 0-17,4-1 7,3 0-8,0 4 3,1-3-4,10-1 1,7 2 4,-9 0-5,1 0 7,-1-2-4,-4 0-3,-2-5 4,-3 0-9,0-3 6,-3 0-1,-15 0 0,-4-4-52,-4 0-104,1-19-101,5-10-184</inkml:trace>
  <inkml:trace contextRef="#ctx0" brushRef="#br0" timeOffset="10925.2276">11399 921 551,'0'0'499,"0"0"-374,0 0 84,102-22-120,-76 20-5,0 1-50,-10 1-33,-4 0-2,-6 0-76,-3 10-123,-2 1-212</inkml:trace>
  <inkml:trace contextRef="#ctx0" brushRef="#br0" timeOffset="11150.8188">11910 1188 1053,'0'0'179,"0"0"-71,0 0 23,0 0-13,-7 73-49,-6-43-10,-5-1-49,-5 1 4,0 0-14,-1 1-90,-5-6-140,7-6-323</inkml:trace>
  <inkml:trace contextRef="#ctx0" brushRef="#br0" timeOffset="12185.0992">12797 972 103,'0'0'94,"0"0"46,0 0 14,0 0-32,0 0 22,0 0 11,46 9-28,-46-9 3,0 0-18,0 0-4,0 0-25,0-6-18,-6-5-51,-11-1-11,-3 0-3,-10 5-4,-2 2 4,0 5-2,-1 0-6,4 12 5,9 6-2,4 5-12,10-1 15,6 1-29,0-4 9,25-3-5,8-4-27,10-9 19,-2-3-18,2 0-11,-10-11 14,-10-2 16,-11 0 34,-5-3 11,-4-1 25,0 3 19,-1 3 5,2 5 2,-4 4-2,0 2-41,1 0-19,2 20-38,0 10 33,0 6 5,1 6 0,-4-2 3,0-1-3,0-6 3,-4-8-4,-5-6 2,-6-7-1,-2-4 23,-9-2 29,-2-6 8,-3 0-21,-2-2-19,-6-13-5,6-2-15,7-1-26,11 6-59,8 1-63,7-3-176,22 0-335</inkml:trace>
  <inkml:trace contextRef="#ctx0" brushRef="#br0" timeOffset="12538.0463">13182 1020 927,'0'0'83,"0"0"-56,0 0 9,0 0-36,0 0 1,0 0 7,56-2-8,-43 2 1,-3-6 2,-3-5 0,-4 2 19,-3-2 22,0-1 16,0 2 6,-10 3-28,-7 3 2,-2 4 0,-5 0-39,0 10 15,-5 10 1,9 0-14,3-1 12,7 1-3,8-1-7,2-2 1,0 0-6,20-2 0,9-4-8,9-3-53,4-5-48,4-3-117,-8 0-361</inkml:trace>
  <inkml:trace contextRef="#ctx0" brushRef="#br0" timeOffset="12897.9999">13463 920 998,'0'0'60,"0"0"133,0 0-146,0 0-47,0 0-8,0 0 8,5 61 16,-2-39-15,-2 0 8,0-5-7,1-7-1,0-3-1,2-2 6,-2-5-6,4 0 0,3 0-2,5-18 2,1-5 28,5-7-10,-4-1 43,1 3-22,-5 8 10,-5 6 3,-2 8-25,-1 6-2,-3 0-25,5 0-14,4 9-14,-1 11 9,1 7-4,5 1-5,6 2-11,-1-1-78,6-5-132,-4-7-185</inkml:trace>
  <inkml:trace contextRef="#ctx0" brushRef="#br0" timeOffset="13348.7753">14044 972 795,'0'0'166,"0"0"-42,0 0 36,0 0-87,0 0-24,0 0-20,-54-59 12,37 59-36,-3 0 8,-7 1-13,6 15 2,-2 1-4,9 3 2,5-2-1,9 0-2,0-3-19,12-2-14,14-2-29,7-5-11,4-3 23,4-3-45,-8 0-13,-5-9 23,-4-8-33,-12-7 121,-2-4 19,-3-5 0,-3-1 51,-4 3-26,0 1 70,0 7 29,0 8 10,0 6-22,0 5-43,0 3-3,0 1-42,0 0-43,0 9-10,-1 14 7,-2 7 3,3 2 2,0 2-2,0 0-3,3-3-34,13-2-138,-2-12-134,6-7-311</inkml:trace>
  <inkml:trace contextRef="#ctx0" brushRef="#br0" timeOffset="13714.9931">14416 892 542,'0'0'387,"0"0"-356,0 0 16,0 0-47,0 0 0,0 0 7,41 0-3,-26 0-4,-2 0 13,-1 0-12,-4 0 0,-1-3 16,-4-6 18,-3-1 44,0 0 22,0 1-43,0-1 4,-8 3-30,-2 3-11,-1 2-8,-2 2 4,0 0-1,-8 8-13,6 9 10,-5 3 2,7 1-14,3 2 8,7-2-9,3 0-1,0-1-2,3-1-39,16-7-63,8-5-136,-1-7-239</inkml:trace>
  <inkml:trace contextRef="#ctx0" brushRef="#br0" timeOffset="14022.715">14667 831 834,'0'0'67,"0"0"58,0 0-64,0 0-26,0 0-11,88 29 4,-73-8 7,0 1-25,-6 1 6,-6-2-14,-3-1 6,0-3-8,0-5 0,-9-3 5,2-5 8,3-4-11,3 0 45,1 0 96,0-17-46,0-3-69,5-2-21,11-2 4,3 7-11,1 2-11,0 2-59,0 5-92,-2 0-110,-1-4-376</inkml:trace>
  <inkml:trace contextRef="#ctx0" brushRef="#br0" timeOffset="14323.4693">15167 480 973,'0'0'182,"0"0"-4,0 0-11,0 0-89,0 0-37,0 0-24,33 10 2,-3 19 41,5 11-42,-3 10 10,-9 10-7,-6 7-20,-11 4 3,-6-1-4,-3-2 0,-24 0-4,-9 0 3,-12-1-31,-13-4-122,-4-5-139,-4-12-410</inkml:trace>
  <inkml:trace contextRef="#ctx0" brushRef="#br1" timeOffset="22207.2038">883 2980 755,'0'0'211,"0"0"-196,0 0 94,0 0 30,0 0-76,0 0-23,0 0-17,-10-5-15,34 5 6,9 0 17,7 0 21,9 0-26,3-7-9,-7 2-12,-2-2-5,-10 2-11,-6 2-66,-6 0-134,-11 0-138</inkml:trace>
  <inkml:trace contextRef="#ctx0" brushRef="#br1" timeOffset="22486.4061">1128 2877 1066,'0'0'65,"0"0"97,0 0-6,0 0-115,0 0-33,0 0-5,37-6 16,-10 15 16,0 2-10,-3-2-3,0 3 4,-5 0 1,-5-2-6,-4-2-4,-7 0-10,0 2-1,-3 5 0,0 2-1,-13 4 5,-15 4-7,-4 4-3,-2 2-46,-5 1-136,0-6-211</inkml:trace>
  <inkml:trace contextRef="#ctx0" brushRef="#br1" timeOffset="23107.0406">2056 2735 440,'0'0'485,"0"0"-414,0 0 133,0 0-44,0 0-68,0 0-10,6-21-10,-6 21-36,0 0-9,4 0-17,-1 0-8,3 12 2,0 8 24,1 5-1,4 4-10,-5 4-3,3 2-8,-3-3 2,1-1-5,-5-2-1,-2-2-2,0-5 2,0-5-4,0-4-10,0-4-51,-2-7-50,-5-2-71,4-2-140,0-20-389</inkml:trace>
  <inkml:trace contextRef="#ctx0" brushRef="#br1" timeOffset="23540.0805">2117 2771 875,'0'0'116,"0"0"63,0 0 9,0 0-115,0 0-4,-9-79-6,9 64-26,6 1-6,9 2-15,3 1-12,7 2-3,2 7-1,1 2-1,-1 5-9,-4 18 2,-4 8 2,-10 2 5,-9 3-9,0-2 6,-6-2-4,-16-3-7,-7-4-1,-1-4-3,5-8-4,4-7 0,8-6 19,4 0 4,3-3 13,3-11 4,0 2 4,3 2 11,0 5 7,0 3-4,0 2-24,0 0-11,19 0-2,5 13 2,6 8 0,7 0-7,-5 3-26,3 1-79,-2-6-103,-1-7-257</inkml:trace>
  <inkml:trace contextRef="#ctx0" brushRef="#br1" timeOffset="23930.5258">2585 2806 767,'0'0'153,"0"0"-94,0 0-9,0 0-41,0 0 6,0 0-2,58 16-9,-44-13-1,5-3 3,-5 0-6,-2 0-7,-3-6 7,-2-7 2,-4 1 15,-3-1-5,0-1 34,0 2 43,-10 3-29,-5 3-10,-2 4-3,-5 2-10,-5 4-30,-1 13 0,4 6-2,3 5 9,9 1 4,6 3 9,6-1 0,0-4-19,3-1 9,15-6-13,13-3-4,5-6-11,10-8-58,2-3-87,1-1-154,-4-20-521</inkml:trace>
  <inkml:trace contextRef="#ctx0" brushRef="#br1" timeOffset="24462.3483">3098 2602 1091,'0'0'105,"0"0"102,0 0-30,0 0-98,0 0-39,0 0-9,-4-23-13,4 23-2,0 0 2,0 0-9,0 0-1,0 0-3,0 0-3,0 0 3,0 0-4,0 0 0,0 0-1,0 0 2,0 0-2,0 0 0,0 0 4,0 0-4,0 0 3,0 0 4,0 0 1,0 0-8,0 0 9,0 0-6,0 0 0,0 0 0,0 0-2,0 0-1,0 3-3,0 3 2,0 5 1,-3 4 0,3 5 4,-3 3-3,0 4 0,0-1 1,0 4-2,0-1 0,0 0 0,3 0 0,0 0 0,0-2-1,3-3 2,6-5-1,4-1 0,1-7-5,1-4 3,6-5-19,4-2-29,5-1-41,0-18-107,-2-4-132,-13-4-272</inkml:trace>
  <inkml:trace contextRef="#ctx0" brushRef="#br1" timeOffset="24651.2392">3032 2788 653,'0'0'395,"0"0"-266,0 0 115,0 0-121,0 0-58,0 0-31,-47-9-11,62 7-22,12-3 9,12 2 13,13-3-23,0 2-5,-4-3-114,-3 1-70,-8-2-173,-9 0-200</inkml:trace>
  <inkml:trace contextRef="#ctx0" brushRef="#br1" timeOffset="25100.0211">3391 2677 970,'0'0'118,"0"0"113,0 0-101,0 0-100,0 0-16,0 0-8,19 0 7,-2 15 6,-1 3-5,-7 1-7,0 1 0,-6-2-6,-3-1 3,0-3-1,-6-3 1,-3-1-4,-3-4-5,-2-6-10,4 0 3,1 0 9,2-12 1,7-5 2,0-3-10,7-1 1,16 4 2,5 2-14,11 2-7,4 2-1,2 4-48,-8 3 3,-9 3 43,-11 1-45,-8 0 38,-5-3 38,-1-1 14,0 1 84,-3 0 33,0 2-22,0 1-21,0 0-20,0 0-67,0 4-1,0 13-11,0 3 10,0 4 2,0-2-2,0 2-18,0-2-74,0-3-59,0-2-168,-3-10-451</inkml:trace>
  <inkml:trace contextRef="#ctx0" brushRef="#br1" timeOffset="25281.5404">3628 2493 1356,'0'0'92,"0"0"79,0 0-2,0 0-130,0 0-31,0 0-8,-27-54-26,30 62-80,12 12-1,6 8-45,3-3-141,4-3-212</inkml:trace>
  <inkml:trace contextRef="#ctx0" brushRef="#br1" timeOffset="27696.7864">3929 2685 163,'0'0'280,"0"0"-198,0 0 24,0 0-38,0 0-11,0 0 9,0-5-9,0 2 2,0 3 5,0 0 5,0 0 25,0 0-15,0 0-16,0 0-5,0 0-26,0 0-16,0 0-6,0 0-10,0 0 6,0 0-6,0 0 4,0 0-3,0 0-1,0 0 3,0 0-3,0 0 2,0 0-3,0 0 1,0 0-8,0 0 7,2 0-3,-2 0 4,3 5 1,3 2-1,-1 0 0,3 2 0,4-2 4,-3-3-7,3 1 3,0-5-3,1 0 2,-1 0 1,-4 0 2,2 0 2,-7-7-2,3-1-2,-6-4 3,0-2-3,0 1 2,0 0-2,0 3 2,-9 3-2,-1 4 7,-5 3-15,0 0 6,-6 3 2,-3 11 3,-1 2-2,4 2 5,3 4-3,6-2-1,9 0 6,3-1 0,0-1 0,12-3-6,12 1 1,6-4-6,7-4-1,3-7-77,2-1-114,-2-1-130,-5-14-516</inkml:trace>
  <inkml:trace contextRef="#ctx0" brushRef="#br1" timeOffset="28026.6082">4210 2641 575,'0'0'379,"0"0"-203,0 0 66,0 0-136,0 0-47,0 0-3,-4-27-37,4 27-19,0 12-9,7 6 9,3 6 4,2 0-3,-3-2 0,3-1-1,-1-4-1,2-5 0,-6-5-6,2-6-3,-1-1 5,2 0 5,2-13 5,-1-11 22,5-4-10,-4-4 7,-2 0-1,-4 6-20,0 7-3,-6 9-3,3 9-36,2 1-78,1 0-106,7 0-138,5 0-79</inkml:trace>
  <inkml:trace contextRef="#ctx0" brushRef="#br1" timeOffset="28362.6078">4602 2663 545,'0'0'120,"0"0"34,0 0-20,0 0-80,0 0-10,0 0 12,69-23-15,-66 14-2,-3-1 25,0 1 3,0-4-17,0 1-7,-11-2-18,-1 5-1,-4 4-8,-5 0-9,3 5 21,-6 0-18,-1 10 14,-5 11-10,5 4-10,5 5 6,4 0-6,16-3 1,0 0-4,22-4 2,17-4 3,7-6-6,5-7-31,6-3-59,4-3-122,0 0-139,6-9-173</inkml:trace>
  <inkml:trace contextRef="#ctx0" brushRef="#br1" timeOffset="33367.361">6219 2450 419,'0'0'211,"0"0"-191,0 0 134,0 0-62,0 0-39,0 0-16,0 0 2,3-20 32,-3 18-16,0 0-1,-9-1-26,-3 0-20,-6-1 8,3 1-7,-9 1-5,2 0 5,-4 2-8,0 0 5,-4 0-6,3 0 0,0 11 4,1-1-4,9-1 1,5 2-3,5-2 2,5 1-5,2-1 4,0-1-4,0 1 4,6-1-1,12-2 2,12 2 6,3-2-3,5-2 2,-2 1-5,0-2 4,-3 4-1,-5-4-2,-4 1 1,1 3-4,-11 1 1,-2 1 1,-5 3-1,-7 0 5,0-2-1,0 2 15,0-4-3,-10 0 10,-7 0 2,1-3 9,-5-2 1,-6-1-16,5-2 0,-5 0-6,1 0-13,7 0-1,0 0-1,5 0-19,10 0-38,4 0-65,0-7-149,24-5-304</inkml:trace>
  <inkml:trace contextRef="#ctx0" brushRef="#br1" timeOffset="33592.8829">6453 2458 972,'0'0'133,"0"0"52,0 0-16,0 0-112,0 0-25,0 0-24,2-10-5,2 24 2,2 5 1,3 1 7,0 4-9,-3-4-1,-3 0-6,-3 0-43,0-2-103,0-4-165,-6-8-427</inkml:trace>
  <inkml:trace contextRef="#ctx0" brushRef="#br1" timeOffset="33778.3453">6355 2276 1070,'0'0'69,"0"0"149,0 0-96,0 0-93,0 0-29,0 0-11,4-19-79,8 35-108,9 4-74,4 1-403</inkml:trace>
  <inkml:trace contextRef="#ctx0" brushRef="#br1" timeOffset="34304.1839">6837 2481 781,'0'0'122,"0"0"41,0 0 0,0 0-92,0 0-18,0 0-2,-11-60-9,-1 52-7,-7 4-9,-1 1-6,-5 3-11,-5 0-2,0 8-3,5 6-4,1 5 7,9 1-5,5 2 2,4-1-8,6 1 5,0-3-2,6-3-1,19-4-9,8-3-8,4 0-7,5-7-23,-4-2-30,0 0-22,-8-7-33,-8-9 37,-4-8 33,-12-2 64,-4-4 19,-2-4 49,0-2 33,0-1 0,-2 8 10,-4 3-17,3 8-19,0 3-5,3 7-5,-4 3-14,4 5-11,0 0-23,0 0-17,0 14-9,0 12 3,0 9 6,0 4 0,0 2-32,0 0-85,0-5-73,0-12-191,0-9-566</inkml:trace>
  <inkml:trace contextRef="#ctx0" brushRef="#br1" timeOffset="34536.7364">7005 2085 1101,'0'0'112,"0"0"136,0 0-96,0 0-85,0 0-41,0 0-26,-3-9-2,3 13-4,0 14-8,0 10-59,3 6-83,-1 4-169,9-2-391</inkml:trace>
  <inkml:trace contextRef="#ctx0" brushRef="#br1" timeOffset="34912.9707">7278 2352 936,'0'0'137,"0"0"52,0 0-27,0 0-110,0 0-39,0 0 1,-30 1-12,21 9 8,-1 2 4,4-3-13,6 1 6,0 2-7,0 1 0,10-1 1,8 4-1,9-2 4,0 0 1,-5 0-4,-1 0 0,-6 1-1,-6 1 3,-6-2-3,-3 2 8,0-4 0,0 0 5,-12-1-1,-8-3 4,1-1-10,-7-2-6,6-4-7,-1-1-55,6-3-58,6-19-121,5-17-184</inkml:trace>
  <inkml:trace contextRef="#ctx0" brushRef="#br1" timeOffset="35077.54">7359 2348 922,'0'0'97,"0"0"108,95-46-93,-60 35-63,-2 3-10,-5 3-14,-11 3-24,-10 2-1,-1 0-18,-2 0-82,-4 0-84,0 2-73,-4 3-171</inkml:trace>
  <inkml:trace contextRef="#ctx0" brushRef="#br1" timeOffset="36254.0568">8483 2285 588,'0'0'197,"0"0"-90,0 0 48,0 0-65,0 0-17,0 0-31,-50-34-24,33 34 4,-7 0 4,5 0-14,-3 4 11,8 7-9,-1 4-6,4 2-5,8 2 0,3 3 1,2-1-4,25-8-4,6-3 2,6-10-4,3 0 6,-3-7 3,-7-9 1,-10-1 16,-11-2 34,-8 0 8,-3 2-4,0 0-32,-6 3-21,-5 6-5,-2 5-32,4 3-55,0 0-81,9 0-233</inkml:trace>
  <inkml:trace contextRef="#ctx0" brushRef="#br1" timeOffset="36688.7573">8701 2251 737,'0'0'313,"0"0"-202,0 0 38,0 0-96,0 0-42,116 0 12,-74-2-14,1-3-7,-4-2-2,-12-3-10,-5-4 10,-10-1 0,-4-4 5,-5-3-2,-3 0 1,0 2 4,-3 3 10,-11 4 15,1 5-8,-5 4-10,1 3-5,1 1 1,3 0-9,-4 4 2,4 9-1,1 4-2,2 5 9,3 1 0,4 2 0,3 4 13,0 0-8,2 3-3,10-1-3,0 3-7,-3-1 3,-5 3-5,2 1 2,-6-1-3,0-3 1,0-4 0,0-5-1,0-4-24,-6-4-25,-1-6-34,-2-3-75,0-7-105,1 0-310</inkml:trace>
  <inkml:trace contextRef="#ctx0" brushRef="#br1" timeOffset="36869.3814">8674 2473 1071,'0'0'119,"0"0"62,0 0-90,0 0-63,109-47 6,-54 35-12,-4 1-18,-5 0-4,-10 5-25,-11 0-51,-11 2-71,-4 3-86,-10 1-169</inkml:trace>
  <inkml:trace contextRef="#ctx0" brushRef="#br1" timeOffset="38257.1282">10064 2121 825,'0'0'61,"0"0"42,0 0-11,0 0-66,0 0-24,0 0 7,3 5-5,12 2 13,4 0 10,7-2-1,-1-4-9,5-1 8,-3 0-3,1 0-12,-5-11 3,-4-3-6,-3-1-5,-5 1 9,-8-4-3,-3 3 14,0-1 9,0 0-13,-13 3 8,0 4-11,3 1-2,1 1 8,-2 5-15,2 2 4,-1 0-4,-4 0-2,-6 4-4,2 10 0,-6 2 2,5 2 7,7 1-8,3 0 5,9 5 4,0 0-9,0 2 12,0 4 4,0 1 7,9 0-3,0-1-6,1 1 8,-4-2-4,-2 1-16,3-2 14,-4 0-14,0-6 0,1-2-3,-1-1 1,-3-7-3,0-2-9,0-3-75,0-5-32,0-2-121,-7-7-245</inkml:trace>
  <inkml:trace contextRef="#ctx0" brushRef="#br1" timeOffset="38459.4287">9990 2402 911,'0'0'148,"0"0"22,0 0-44,0 0-69,82-39 0,-40 27-18,2 0-13,-2 0-26,-2 1-17,-4 2-75,-3 0-131,-5-1-202</inkml:trace>
  <inkml:trace contextRef="#ctx0" brushRef="#br1" timeOffset="38865.007">10549 2221 877,'0'0'117,"0"0"14,0 0-54,0 0-67,0 0 14,0 0 11,59 0-16,-39 0 3,-2 0-7,-2 0-14,1-6 8,-4-1-5,-6-2 2,-2 1 5,-5-1 11,0 1 24,0 0-7,-6 1-20,-10 3 8,-1 1-13,-6 3-8,-3 0-2,-2 17-2,-1 2 3,7 3-1,4 3-4,9-1 14,6-2-13,3-2 5,0-2 0,12-1-5,15-2 4,6-6-5,7-3-19,7-6-48,6 0-85,-8-8-170,-4-12-322</inkml:trace>
  <inkml:trace contextRef="#ctx0" brushRef="#br1" timeOffset="39410.9472">10873 2145 857,'0'0'100,"0"0"86,0 0-34,0 0-95,0 0-20,0 0-27,10-24 0,-1 41-8,6 7 13,-6 1-15,3 1 15,1-5-12,-2-3 0,-1-6-3,-1-5 3,-5-4 0,2-3-1,2 0 1,6-3 6,-1-17 1,1-4-10,2-5 4,-3 0-2,-4 0 4,1 8 4,1 6-5,-6 6 19,-1 6-10,-1 3-11,-1 0-3,5 9-14,0 9 14,0 5 0,-2 1 7,0-3-6,-2-4-1,4-6 0,-4-4 0,0-4 2,-3-3-1,6 0-1,2-6 9,8-12 0,2-6-8,-2-2 0,5 1 5,-6 5-2,-6 3-4,3 8 30,-6 3-19,0 4 9,-3 2-12,0 0-8,3 9-9,-4 12 5,1 6 4,-1-1 0,-2 1-7,1-1-41,4-7-42,1-2-78,9-9-96,0-5-194</inkml:trace>
  <inkml:trace contextRef="#ctx0" brushRef="#br1" timeOffset="39884.8046">11676 2138 706,'0'0'100,"0"0"65,0 0-46,0 0-25,0 0 15,0 0-27,14-49-24,-28 38-16,4 0-11,-6 1-3,-4 4-5,-2 6-22,-2 0 10,2 0-8,-1 11-3,1 8 0,2 4 4,5 1-4,7 0 0,5-2-1,3 0 1,0-8-12,17-2-27,12-7-5,4-5-13,-5 0-14,2-6-20,-10-13 17,-4-2 70,-7-5 4,-7 0 33,-2 1 42,0 5-12,0 8 18,0 5 11,0 5-32,0 2-24,0 0-33,0 2-3,0 15-10,8 7 10,-1 2 1,1 1-1,4-1-15,-3-3-57,3-4-38,1-4-107,1-8-120</inkml:trace>
  <inkml:trace contextRef="#ctx0" brushRef="#br1" timeOffset="40138.3995">11899 1877 1186,'0'0'93,"0"0"128,0 0-52,0 0-95,0 0-44,0 0-15,-12-25-15,12 47 0,9 7 4,4 7 12,1 8 6,-1 0-17,-2 1 0,-1-2-10,-1-1-6,-6-3-83,-3-8-107,0-7-176,3-15-507</inkml:trace>
  <inkml:trace contextRef="#ctx0" brushRef="#br1" timeOffset="44390.7271">12215 2065 561,'0'0'131,"0"0"-1,0 0-41,0 0-61,0 0-26,0 0 3,-3 12 10,3-5-13,0-2 7,0 1 0,3-2-4,10 1 2,7-5 2,-1 0-3,4 0 2,-3-3-2,-1-6-4,-3-3 2,-7 2 5,-8-1 13,-1 0 33,0 2 6,-1 1-5,-8-1-12,0 1-15,-6 3 3,0 2-16,-4 3-5,-5 0-6,-4 0-1,-5 13 11,0 2-11,3 2 13,15-1-3,9 6-7,6-2 4,9 3-11,18-3 4,4-1-4,5-6-12,6-4-17,5-8-45,4-1-51,-5 0-137,-4-12-482</inkml:trace>
  <inkml:trace contextRef="#ctx0" brushRef="#br1" timeOffset="45418.7167">13671 2085 404,'0'0'166,"0"0"-98,0 0 80,0 0-66,0 0-11,0 0 3,3-22 6,-3 19-16,0-1-25,-8-1-1,-2 0-2,-2 3-15,-4 2-5,-6 0-1,-1 0-12,-4 0 0,4 2-2,-2 8 2,9-1-3,-4 2 0,7 0 0,4 0 0,2 0-5,4-2 4,3-1-11,0 1 5,10-1 1,9 0-7,13-4 13,8-4 0,2 0 1,0 0-6,-4 0 0,-11 0 5,-3 0 0,-6 4-8,-6 1 7,-1 2 0,-5 3 0,-3-2-5,-3 4 4,0 0 2,-6 2 5,-10-2-1,0 0 13,-8-3 4,-1 0-3,-5-4 5,0-2-17,2-2 4,-4-1-10,4 0 4,6 0-4,4 0 0,6 0-31,7 0-56,5-5-93,0-7-172</inkml:trace>
  <inkml:trace contextRef="#ctx0" brushRef="#br1" timeOffset="45726.8744">13950 1971 804,'0'0'153,"0"0"-25,0 0 45,0 0-83,0 0-32,0 0-37,9-12-14,-6 21-7,-3 11 0,2 6 18,1 4-9,-3 3 4,0 1-13,0 0 6,0-2-6,0-2 0,0-7-42,0-4-49,0-8-96,0-7-137,0-4-313</inkml:trace>
  <inkml:trace contextRef="#ctx0" brushRef="#br1" timeOffset="45929.0474">13802 2123 590,'0'0'370,"0"0"-286,0 0 17,0 0-30,0 0-5,115-14-10,-73 7-19,4 1-28,-4 2-9,-4-4-29,-2 2-130,-5-2-125,-8 1-376</inkml:trace>
  <inkml:trace contextRef="#ctx0" brushRef="#br1" timeOffset="46267.5319">14239 2022 861,'0'0'200,"0"0"-9,0 0-32,0 0-94,0 0-46,0 0-17,-4-12-2,4 24-10,0 5 10,0 6 1,8 2 4,0 1-5,4-1 0,3 0-3,1-4-19,6-7-21,2-7-6,2-4 21,-4-3 7,1-4 21,-7-13 6,-6-8 21,-2-4 38,-5-3-16,-3-1-7,0 5-6,0 8-19,0 9-2,0 7-15,0 4-23,0 0-65,-5 0-80,4 0-183,1 4-272</inkml:trace>
  <inkml:trace contextRef="#ctx0" brushRef="#br1" timeOffset="46747.2834">14774 2017 803,'0'0'147,"0"0"43,0 0-55,0 0-64,0 0-20,0 0-16,-6-41-4,-7 38-25,-6 3-2,-1 0-4,1 3 6,-2 9-6,2 2 0,10 1-2,-2 4 0,9-1-5,2 1 6,2 0 1,18-5-33,3 1-10,7-7-6,2-5-26,-3-3-20,0 0-22,-2-9 31,-5-8 24,-4-8 62,-3-3 26,-6-5 15,-5-2 31,-2-3-2,1 0 4,-3 4 6,1 4 12,-1 11-7,0 7 12,0 7-16,0 4-20,0 1-21,0 0-40,0 5-2,0 20-13,0 6 12,0 8 3,0 3 0,0-2-2,6-1-73,1-6-80,3-6-129,3-10-300</inkml:trace>
  <inkml:trace contextRef="#ctx0" brushRef="#br1" timeOffset="47150.0064">15190 1980 948,'0'0'98,"0"0"-1,0 0-38,0 0-56,0 0-3,0 0 2,62 5 1,-42-3 3,-2-2-6,-1 0 9,-2 0-1,0 0 15,-6-9 9,-2-1-4,-4-2 3,-3 2-1,0 0 8,0 1-12,-3 0 4,-7 4-11,-10 1-3,2 3-4,-4 1-9,3 0 4,-2 1 12,1 13-19,3 2 11,-3 1-1,5 3-9,4-1 7,9 3-8,2-2 0,0 2 0,6-1-7,13-3 2,8-3-46,-2-5-44,5-7-93,-1-3-168</inkml:trace>
  <inkml:trace contextRef="#ctx0" brushRef="#br1" timeOffset="47600.0977">15434 1896 894,'0'0'235,"0"0"-130,0 0 31,0 0-109,0 0-27,0 0-6,-3 16-1,3 5 7,3 2 8,0-1-8,0-2 5,1-6-5,-1-1 3,3-7-3,-3-1 0,1-4 0,-1-1-4,3 0-13,4-1 17,1-13 4,3-5 0,3-4 8,-4-3-9,1 0 0,2 6 14,-7 4-4,1 5 17,-4 7-7,-2 2-22,-1 2 3,-1 0-4,-1 0-17,5 13 13,-1 5 4,1 4 1,-3 3-1,-1 0-6,2-1-2,0-1-13,5-4-17,0-1-14,2-6-34,3-4 17,3-6-86,1-2-165,2-2-307</inkml:trace>
  <inkml:trace contextRef="#ctx0" brushRef="#br1" timeOffset="47841.0957">15853 1763 1022,'0'0'159,"0"0"20,0 0-15,0 0-89,0 0-47,0 0-24,-11-14-4,11 33 1,0 7-1,8 6 20,-5 2-19,3 1 11,-3 1-12,-3 0 0,0-3-6,0-4-75,3-5-42,-3-5-126,0-9-166,0-7-209</inkml:trace>
  <inkml:trace contextRef="#ctx0" brushRef="#br1" timeOffset="48314.5674">15801 1954 203,'0'0'730,"0"0"-592,0 0 104,0 0-129,0 0-50,0 0-38,-14-27-23,31 20 2,8 3-1,5 0-3,3 2-42,1 2-69,2 0-86,4 0-74,-1 0-50,-3 0 38,-13 0 283,-8-2 29,-7 0 16,-8-1 191,0 1-16,0 2-86,0 0-7,0 0-19,0 0-40,-4 0-27,-6 0-30,3 0 26,-1 0 9,1 7-28,3-1-2,1 2-6,0 1-7,3 2 7,0 3-9,0 0 5,6 4 3,5-1-6,1 0 1,5 0 3,-5 0-6,-2-3 4,-1-2-4,-6-2 16,-3-3-10,0-2-4,-3 0 1,-12-5 7,-5 0-11,-5 0-34,1-13-42,5-9-54,10-12-168,9-9-382</inkml:trace>
  <inkml:trace contextRef="#ctx0" brushRef="#br1" timeOffset="48487.4249">16168 1850 546,'0'0'483,"0"0"-310,126-42 47,-61 28-99,4 5-5,-7 1-59,-14 3-4,-19-1-32,-9 3-14,-13 3-10,-6-3 3,-1 3-27,0 0-52,0 0-99,-11 0-100,-12 5-247</inkml:trace>
  <inkml:trace contextRef="#ctx0" brushRef="#br1" timeOffset="50006.0532">17435 1821 641,'0'0'195,"0"0"-44,0 0 23,0 0-46,0 0-63,0 0-2,0 0-28,-6-7-23,-1 7-2,0 10-9,-4 7 1,1 3 4,2 0 0,7 2-4,1 0-2,0-3 1,0-2-4,14-5 6,5-2-5,1-6 2,6-4-20,-3 0 7,3-2-5,-2-12 3,-3-1 15,-8-2 1,-3-2 5,-2 0 13,-5 6-13,2 0 13,-5 7-4,2 4 0,-2-1 6,0 3-20,0 0-1,0 0-2,0 8-27,0 11 27,4 2 2,9-2-7,8 0 4,9-3-15,5-9-4,6-4 3,-6-3-10,0 0 24,-8-13-1,-5-4 6,-11-4 23,-8-3 21,-3-5-2,0 1-5,-13 3-34,-1 3 6,2 8-9,-6 8-24,6 6-49,0 0-73,2 0-176,2 0-313</inkml:trace>
  <inkml:trace contextRef="#ctx0" brushRef="#br1" timeOffset="50434.3393">17957 1627 392,'0'0'650,"0"0"-511,0 0-2,0 0-81,0 0-51,0 0 17,24 36 14,-16-11-16,1 6-1,1 2-7,-2 3-9,-2-3 3,-2-2-5,3-5 0,-2-6-2,1-6 1,-2-6 0,-1-1-3,0-7-19,1 0 17,3 0 4,3-9 1,5-11 15,5-1-12,-3-1 6,0 0 5,-1 3-13,2 4 10,2 4-4,-3 3-7,-2 5 1,-2 3 0,-5 0 6,0 6-7,-1 13 0,-2 0 0,0 4 0,-2 0 0,2-2-4,3-3-65,-1-4-83,8-7-135,1-7-162</inkml:trace>
  <inkml:trace contextRef="#ctx0" brushRef="#br1" timeOffset="50718.1452">18532 1755 773,'0'0'245,"0"0"-103,0 0 28,0 0-146,0 0-20,0 0-3,-69 50-1,62-27 0,7 1-1,0-5-2,7-4 3,12-5 0,10-5-4,1-5 4,1 0 1,-1-9 6,-6-8 2,-10-6 13,-9-3 44,-5-6-11,0 1-46,-9 6-9,-7 8-7,-5 12-43,-3 5-52,2 0-166,1 10-181</inkml:trace>
  <inkml:trace contextRef="#ctx0" brushRef="#br1" timeOffset="51640.1331">19585 1645 270,'0'0'536,"0"0"-430,0 0-4,0 0 7,0 0-36,0 0 14,12-15-2,-12 12-18,0 2-14,0-2-17,0-2-3,0 0-2,-3 2-30,-15-1 9,1 1-10,-5 3-2,-5 0 0,3 0 4,-1 7-1,2 4-1,4 3-8,6 7 7,7-4-2,2 2-8,4-4 9,0-3-13,19-2 10,8-6-1,7-2 9,9-2-3,3 0 0,-4 0 3,-5 0-5,-5 4 3,-14 3-1,-2-1 0,-4 2-2,-7 0-1,2 1 2,-7 0-3,0 2 4,0 1 0,-7-2 7,-10-1 7,-8 1-11,-4-4 14,0-3-11,-3-3-5,4 0-2,4-2-24,7-15-34,7 0-76,9-2-139,1 7-72</inkml:trace>
  <inkml:trace contextRef="#ctx0" brushRef="#br1" timeOffset="52227.1424">20163 1651 275,'0'0'201,"0"0"-53,0 0-15,0 0-7,0 0-32,0 0-17,2-17 3,-2 15-18,0 0-7,0-1 0,-2 0-3,-5-1 4,-2-1-12,-1 3-23,-10-1 1,1 3-9,-8 0-4,-1 0 5,-1 0-12,1 14 9,3 0-1,4 4-9,4 2 7,6 0-7,7 1 0,4 0-1,0-1-5,14-1 3,8-4 2,8-2-4,12-7-33,4-3-50,9-3-117,2 0-208</inkml:trace>
  <inkml:trace contextRef="#ctx0" brushRef="#br1" timeOffset="52557.5477">20426 1641 861,'0'0'133,"0"0"-9,0 0 4,0 0-111,0 0 7,0 0-12,-69 4-9,56 10 2,1 3 2,6-1-2,5 2-5,1-2-10,0-3 7,19-1-23,4-5-28,2-5 26,0-2 18,-4 0 10,-6-9 20,-5-7 49,-5-2 47,-5-3-19,0 1-32,0 0-21,-9 8-37,-5 3-7,-3 8-18,-2 1-69,0 0-67,7 0-64,8 0-211</inkml:trace>
  <inkml:trace contextRef="#ctx0" brushRef="#br1" timeOffset="52870.0746">20610 1598 803,'0'0'266,"0"0"-191,0 0 45,0 0-84,83-14-10,-64 16-5,-4 13-20,0 1 2,-6 2-3,-4-1-3,-5 0-1,0-3 1,0-2 3,-12-5 8,-2-4-5,4-1 9,2-2 7,5 0 10,2-10 29,1-11-35,0-6-11,1-2-12,14 2-6,5 7-4,-4 7-57,4 8-74,-4 3-150,5 2-321</inkml:trace>
  <inkml:trace contextRef="#ctx0" brushRef="#br1" timeOffset="53230.5042">21009 1591 979,'0'0'128,"0"0"-28,0 0-48,0 0-50,0 0 2,0 0 19,72 7-23,-48-7 5,-6 0-5,-1 0-2,-4-5 2,-5-7 8,-2 0 4,-3-2 9,-3-1-15,0 5 25,0 0 0,-7 2-4,-8 5-8,-7 3-17,1 0 4,-5 2-1,2 13 2,4 4 1,2 0 15,3 1-3,9 0 0,1 0-16,5-2 2,0-1-6,8-3-6,17-2-19,6-1-39,8-8-81,7-3-117,10 0-223</inkml:trace>
  <inkml:trace contextRef="#ctx0" brushRef="#br1" timeOffset="53658.2523">21562 1590 889,'0'0'161,"0"0"49,0 0-107,0 0-19,0 0-27,0 0-29,-72-40-20,46 40 0,1 0-6,5 5 1,5 7-3,4 0 0,6 0-6,4 4 6,1 0-5,3-2-21,19-2-2,6-1-9,8-5-25,1-3-16,-1-3-44,0 0-13,-9-10 29,-5-5 28,-9-5 78,-3-3 11,-7-8 49,-3-4 38,0-8-6,0-1 18,-5 2 21,-6 7-13,2 13 35,5 9-31,1 7-52,2 6-13,1 0-33,-2 2-24,2 25-1,0 12-9,0 11 8,0 6 2,8-5-38,-1-5-88,2-3-118,-3-7-308</inkml:trace>
  <inkml:trace contextRef="#ctx0" brushRef="#br1" timeOffset="54940.5327">22176 1477 260,'0'0'536,"0"0"-386,0 0-20,0 0-6,0 0-46,0 0-30,0-14 1,1 14-17,4 0-17,2 0-5,5 0-8,2 1 9,0 12-9,0 2 1,-1 2-2,-2 2-1,-1 0 0,0-2 0,-5-4 2,-2-3-3,-2-1 1,-1-7-12,0 1 5,0-3-10,0 0 13,0 0 1,0-3 6,3-16 1,2-5-4,3-3-1,3 0 1,0 4 3,2 4 13,-2 6 1,5 1-15,-2 6 3,3 4-5,0 2-1,-1 0 0,-2 5-2,0 12 3,0 5 0,-3 0-3,0-2 3,-5-1 0,0-7-2,-3 0 1,0-5-13,-1-5 10,-1-2 0,2 0-4,-2 0 8,1 0 0,6-12 0,1-6 8,1-2-6,0-2 5,1 3 15,1 1-15,1 2 3,2 5-2,0 2-2,0 7-5,-3 2-1,3 0 0,-2 7 0,1 8-2,-1 8 2,-4 0 0,-3 1-5,-1 1-1,0-6-52,-3-1-30,4-3-77,1-7-96,8-4-267</inkml:trace>
  <inkml:trace contextRef="#ctx0" brushRef="#br1" timeOffset="55317.2216">23057 1459 427,'0'0'305,"0"0"-197,0 0 55,0 0-67,0 0 18,0 0-7,13-37-44,-14 37-19,-11 0-39,-7 0 1,-1 7-6,1 5 2,2 2-6,4-1 5,6 3-1,4 0 0,3-1-14,0-2 9,3-2-11,12-2-16,2-6 23,3-3 7,-1 0 2,1 0 18,-5-8-4,-2-5 41,-2-6 0,-5-3-10,-4-3 4,-2 3-42,0 2-7,0 6-9,0 8-79,-10 4-43,1 2-236,9 0-314</inkml:trace>
  <inkml:trace contextRef="#ctx0" brushRef="#br1" timeOffset="55624.5479">23196 1371 588,'0'0'119,"0"0"43,0 0-44,0 0-35,79-15-35,-64 23-16,-4 8 0,3 4-14,-7 2 8,0 0-26,-6-2 9,-1-2-5,0-2 3,0-3 8,0-6-14,-3-2 7,0-2 0,1-3-5,2 0 17,0 0 43,0-15 10,0-7-48,0-5-15,8-4-1,8 2-9,-1 5-13,3 10-26,9 6-77,7 5-115,8 3 32</inkml:trace>
  <inkml:trace contextRef="#ctx0" brushRef="#br1" timeOffset="56028.9599">23728 1389 343,'0'0'510,"0"0"-508,0 0-2,0 0-5,0 0 5,0 0 0,35 47-4,-27-41 4,2-6 4,-3 0-2,1 0 15,0-1-5,-5-9 20,-1-4-7,-2-3 4,0 2 28,-2 1-6,-9 6-9,-3 1-16,-5 6-9,-1 1 5,-8 1-15,-2 19-4,0 9 8,3 0 3,5 4-4,8 0 3,10-7-5,4-1-1,4-6 2,23-2-8,6-6 21,8-6 1,6-5-4,3 0-5,3 0-11,2-5-3,-4-2-10,-9 2-154,-15 0-69,-12 5-478</inkml:trace>
  <inkml:trace contextRef="#ctx0" brushRef="#br1" timeOffset="59644.5372">2693 3869 141,'0'0'380,"0"0"-334,0 0 67,0 0 33,0 0-52,0 0-11,0 0-15,0 0 12,-33 4-20,33-4-4,0-7 12,0-3-30,0-3-16,0-2 1,3 1-6,7 0 0,2 5-9,-1 1-5,-1 5-2,2 3 0,-3 0-1,5 4-3,2 12-1,-3 4 4,1 2 0,-1 2 0,-4-3-1,0 1 0,-3-3 1,0-4 0,-3-3-1,-3-4 1,0-4-11,0 0-7,0-4 5,0 0 13,0 0 5,0-9-5,2-12-2,5-6 1,-5-4-1,5-2 2,3 3 0,2 1 2,-1 5-1,5 6-2,-2 7 2,7 8-2,-1 3 1,0 0-5,2 17 0,-1 5-2,0 0 3,-5 2 4,-6-5-9,-2 0 3,-2-5 6,-3-6 0,0-3 0,0-5 1,-3 0 0,3 0 4,0 0 0,7-5 13,1-12-13,4-7-4,6-1 0,-2-1 0,-1 5 0,0 6-1,1 4 0,-2 4-1,2 3 1,3 4-3,-2 0 3,-4 0-6,-4 16-4,-4 5 3,-1 3-2,-4 1 8,-3-3-3,0-2-20,0-3-69,0-7-96,0-6-127,0-4-272</inkml:trace>
  <inkml:trace contextRef="#ctx0" brushRef="#br1" timeOffset="60118.6071">3670 3699 579,'0'0'247,"0"0"-146,0 0 91,0 0-77,0 0-44,0 0-8,-9-17-15,-5 17-34,-5 0-4,-2 9 4,-1 7-3,-1 4 1,1 0-11,7 1 2,3 2-3,6-3-1,6-1-1,0-6-3,14-1 0,5-7-3,8-2 1,-2-3 0,-2 0 7,-4-8-11,0-6 10,-8 0 1,-5-3 2,-3-5 2,1 0 16,-1-1-4,-3 5 9,0 6-6,3 7 6,-3 4-8,0 1-9,0 0-8,2 0-9,5 6-6,2 8 14,3 5 2,0-1-3,1 2-14,-2-2-72,4-3-74,-2-5-167,-1-5-382</inkml:trace>
  <inkml:trace contextRef="#ctx0" brushRef="#br1" timeOffset="60425.0967">3889 3631 544,'0'0'320,"0"0"-312,0 0 52,0 0 3,0 0-29,67 74-3,-52-52-4,-3-2-10,-9-3-5,-3-1 3,0-5-1,0-2-1,-12-4 24,3-3-4,0-2-9,3 0 20,-1-10 6,4-7-26,3-3-7,0 1-17,3 2 0,10 3-1,2 6-6,3 2-12,-3 1-68,-3 2-80,6-3-193</inkml:trace>
  <inkml:trace contextRef="#ctx0" brushRef="#br1" timeOffset="60710.5162">4244 3502 1043,'0'0'103,"0"0"141,0 0-72,0 0-98,0 0-26,0 0-20,-3-14-18,3 18-9,3 11 15,0 7 5,6 4-1,-3 4-3,-1 3-7,2 4-9,-4-1 2,0-2-3,-3-4 2,0-5-2,0-7-26,0 0-38,0-9-46,0-3-45,-3-6-114,0 0-304</inkml:trace>
  <inkml:trace contextRef="#ctx0" brushRef="#br1" timeOffset="61084.2805">4475 3566 340,'0'0'464,"0"0"-355,0 0 61,0 0-46,0 0-70,0 0-23,-7 23 44,-11-3-22,-9 0-24,-4 0-11,1-5-7,5-3 2,8-4 17,7-5 2,4-3 12,6 0-10,0 0 7,0 0-19,0 1-12,0-1-8,0 3-2,16 2-1,5 4 1,9 3 0,-4-2-37,3 1-90,1-3-80,0-4-185,-2-4-495</inkml:trace>
  <inkml:trace contextRef="#ctx0" brushRef="#br1" timeOffset="61414.4907">4712 3582 181,'0'0'748,"0"0"-642,0 0 149,0 0-142,0 0-59,0 0-9,-41-36-37,21 50 11,1 1 10,5-1-13,4 2-6,4-5-5,6 2 3,0-4-5,0 5 0,3-2-2,13 3 3,7-2-2,0 3 5,6-3-7,-6 1 7,-7 0-7,0-1 0,-10-1 0,-6-3 0,0 1-3,0-1 3,-6 2 2,-13-3-2,-4-1 0,1-4-57,-2-3-54,5 0-103,1-14-158</inkml:trace>
  <inkml:trace contextRef="#ctx0" brushRef="#br1" timeOffset="61594.2452">4811 3556 948,'0'0'71,"86"-31"135,-41 18-38,-2 1-70,-10 5-68,-13 3-17,-10 3-8,-10 0-5,0 1-10,0 0-61,0 0-91,-18 0-126,0 6-325</inkml:trace>
  <inkml:trace contextRef="#ctx0" brushRef="#br1" timeOffset="62759.03">5823 3405 186,'0'0'740,"0"0"-654,0 0 174,0 0-91,0 0-95,0 0-25,0-11-30,4 25-14,-4 8 1,4 4 38,-2 3-10,-2 3 1,4 1-9,-1 1-15,-3-2-3,0 1-8,0-6 0,0-2-1,0-4-40,0-5-57,0-5-48,0-10-146,0-1-223</inkml:trace>
  <inkml:trace contextRef="#ctx0" brushRef="#br1" timeOffset="62945.4907">5716 3599 987,'0'0'81,"0"0"131,0 0-96,0 0-78,0 0-11,0 0 20,121-22 2,-66 16-25,6-1-10,-5 0-14,-4 1-10,-9 0-102,-9-2-119,-14 1-240</inkml:trace>
  <inkml:trace contextRef="#ctx0" brushRef="#br1" timeOffset="63358.4725">6195 3399 505,'0'0'584,"0"0"-468,0 0 121,0 0-136,0 0-94,0 0-7,0 18 0,0 11 20,0 3 4,3 0-3,0 0-12,0-1-2,0-2-2,0-3-4,0-4 2,0-6-3,0-6 0,0-6-2,0-3-6,4-1 8,4-2 0,5-15 10,5-7-3,3-2-5,3 1 7,-5 2-6,-4 5 2,0 6-1,-3 5 4,-2 3-4,-2 4-2,-1 0-2,-2 6-13,1 11 5,-1 12-1,3 1-1,1 0-40,1-1-62,4-5-69,2-7-145,0-9-255</inkml:trace>
  <inkml:trace contextRef="#ctx0" brushRef="#br1" timeOffset="63770.4905">6866 3559 126,'0'0'820,"0"0"-734,0 0 152,0 0-124,0 0-76,0 0-2,-94-72 6,75 70-16,-2 2 2,3 0-6,0 7-8,9 8-11,-2 4-2,9 1 1,-1 4-3,3-2 1,3-5-5,16-5-3,8-4-24,6-6-4,1-2 7,-1-2-18,-9-12 19,-5-5 20,-10 0 8,-4-7 13,-3 0 11,0 3 23,-1 6 14,3 7-24,-4 6 4,0 4-16,3 0-25,-3 0-2,7 12-21,-1 7 23,3 4 3,0 2-3,-1 0-27,5-4-66,-4 1-79,1-8-152,-1-4-309</inkml:trace>
  <inkml:trace contextRef="#ctx0" brushRef="#br1" timeOffset="64168.5789">7071 3425 961,'0'0'113,"0"0"99,0 0-43,0 0-146,0 0-18,0 0 5,25 24-3,-13-6 10,0 2-15,0-2-1,-2 0 2,-1-4-3,2-1 3,-4-6-3,2-1-1,-3-6-3,3 0 4,4-3-11,1-14 11,-1-4 1,-1-6 1,-5 2 6,4 0 2,-2 5 46,-6 8 22,3 5-16,-6 4-17,3 3-18,-3 0-12,4 0-15,2 17-15,2 9 15,-2 6 4,0 4-3,1 5-1,1-1 0,2 0-33,2 1-29,-6-7-166,-6-3-154,0-10-644</inkml:trace>
  <inkml:trace contextRef="#ctx0" brushRef="#br1" timeOffset="66172.458">8630 3484 465,'0'0'244,"0"0"-199,0 0 100,0 0-48,0 0-50,0 0 29,0 0 12,-7-3-11,3-2 4,-2-1-49,0-1 17,3 0-6,0-4-18,0-3-1,3 0-9,0-3-4,0 4-1,12-2-10,1 5 5,0 3 4,4 0-9,-2 6 8,2 1-7,-1 0-1,1 17-1,-1 8-7,-3 3 7,-5-3-1,-1 1 1,-5-5 1,-2-5 0,0-4-14,0-4 2,0-6-1,0 0 0,0-2 8,0 0 5,2-6 17,4-12-17,7-7-7,0-4 4,1 1 3,5 3 1,-3 2-1,1 5 2,8 5-2,-2 4 1,6 8-1,-2 1 0,-2 1-10,-3 16 6,-2 5 3,-7-1-8,-5 0 9,-5-1-4,0-5-1,-3-3 4,0-5-1,0-4 2,0-3 1,0 0 1,0 0 3,0 0 6,0-10 14,0-11-13,6-5-11,4-2 4,2 2 6,2 5-10,2 7 8,-3 4-1,7 5-6,-1 2 3,-1 3-4,3 0 2,-2 8-3,-3 13-2,-2 3 2,-11 3 0,0 0-4,-3-4-12,0 0-52,0-7-61,0-5-120,3-7-195</inkml:trace>
  <inkml:trace contextRef="#ctx0" brushRef="#br1" timeOffset="66616.2778">9598 3347 741,'0'0'131,"0"0"42,0 0-16,0 0-70,0 0-19,0 0-12,-17-26-20,-2 26-9,-5 0-4,3 0-7,0 10 3,6 6-13,5 1-3,2 3-3,8-3 0,0 2-3,0-3-6,18-5-7,1-2-3,10-3-14,-4-5 1,2-1-5,-5 0 17,-5-7 17,-4-4 6,-8-9 6,0 0 28,-2-4 3,-1 3 6,-2 5 1,0 6 10,3 6-11,-3 4-19,0 0-12,1 0-15,7 1-21,-2 13 7,3 8 14,2-1-1,1 0-22,4-3-68,-3-3-44,-3-7-130,1-4-161</inkml:trace>
  <inkml:trace contextRef="#ctx0" brushRef="#br1" timeOffset="66938.2096">9809 3269 572,'0'0'265,"0"0"-157,0 0 49,0 0-98,0 0-20,0 0-4,80 44 3,-66-19-7,-5-1-17,-2-2 7,-1-6-4,-2-3-11,-4-4 0,0-4-5,0-2 6,0-3-2,0 0 7,0 0 28,-4-10-15,-2-9 1,5-5 3,1-8-11,0 1-11,15 5-6,0 6-1,4 8-3,1 7-16,0 0-45,9 5-68,-3 0-122,2 0-77</inkml:trace>
  <inkml:trace contextRef="#ctx0" brushRef="#br1" timeOffset="67163.0599">10194 3145 909,'0'0'142,"0"0"100,0 0-43,0 0-116,0 0-34,0 0-31,-4-4-17,4 23 14,5 6 17,0 6 1,7-1-3,-9 1-22,2 1-4,2-3-4,-7-3-16,3-2-72,-3-7-111,4-8-172,-1-6-408</inkml:trace>
  <inkml:trace contextRef="#ctx0" brushRef="#br1" timeOffset="67457.7311">10400 3209 522,'0'0'479,"0"0"-362,0 0 84,0 0-121,0 0-65,0 0-8,-10 8 19,-4 9 2,-7 1-1,-3-2-6,5-2-16,5-4 10,4-5 11,5 0-6,4-3-2,1 0-6,0 1 7,0 2-14,0 4-2,11 2 0,8 0 2,0 2-4,5-1-1,0-1-85,3-3-66,-2-3-207,11-5-347</inkml:trace>
  <inkml:trace contextRef="#ctx0" brushRef="#br1" timeOffset="67711.5826">10685 3234 871,'0'0'110,"0"0"97,0 0-91,0 0-63,0 0-33,0 0-1,-3 4 2,3 7 0,0 6-1,0 1-2,0 3 3,10-1 0,-4 3 1,0-4 4,-5 1-10,-1-6 2,0-1-10,0-2-6,-13-5-4,-11-1-25,-2-5-80,3 0-154,5-22-257</inkml:trace>
  <inkml:trace contextRef="#ctx0" brushRef="#br1" timeOffset="67877.674">10780 3141 1020,'0'0'92,"84"-21"168,-38 14-126,-4 4-44,-13 2-32,-7 1-55,-15 0-3,-7 0-21,0 0-75,-3 0-40,-21 8-84,3 2-217</inkml:trace>
  <inkml:trace contextRef="#ctx0" brushRef="#br1" timeOffset="68986.4077">12069 3148 616,'0'0'80,"0"0"78,0 0 2,0 0-38,0 0-32,0 0 0,0-32-31,-12 29-47,-5 0 10,1 3-8,-8 0-12,1 6 13,-3 10-4,1 6-10,2 4 4,4 3-3,1-3-4,13-1 2,5-5-11,2-6 11,22-7 3,6-7 0,5 0 3,3-19-3,-1-3 13,-7 0 14,-12 0 24,-5-2 6,-6 3 4,-5 5-31,-2 5-11,0 5-16,0 3-6,0 3-10,0 0-74,-2 0-58,-1 0-90,3 0-213,0 0-283</inkml:trace>
  <inkml:trace contextRef="#ctx0" brushRef="#br1" timeOffset="69412.4156">12308 3109 915,'0'0'107,"0"0"1,0 0-3,0 0-37,89 0-6,-53 0-26,-4 0-27,0 0-1,-2-6-2,-8-3-4,-1-1 3,-6-7 1,-5 0-4,2-3 6,-7-4-7,-2 1 6,-3 0-3,0 7-4,-3 1 18,-12 7 12,4 4-6,1 1 10,-7 3-25,7 0 21,-3 0-12,1 17-11,-2 2-6,2 6 11,2 1-6,4 4 6,6 3-9,-3 4 12,3 3-6,0 2 2,0 1-1,3-3-10,-3 0 0,0-5 5,0-1-2,0-4-4,0-5 1,0-4-17,-10-4-38,-3-4-39,3-7-48,-3-6-143,-1 0-220</inkml:trace>
  <inkml:trace contextRef="#ctx0" brushRef="#br1" timeOffset="69592.8632">12315 3321 864,'0'0'232,"0"0"-118,0 0 30,0 0-69,114-50-19,-64 35-13,-2 3-17,-5-1-22,-6 1-4,-7 3-49,-7 1-47,-7 1-117,-6 0-204</inkml:trace>
  <inkml:trace contextRef="#ctx0" brushRef="#br1" timeOffset="70450.4346">13891 2909 267,'0'0'702,"0"0"-615,0 0 135,0 0-86,0 0-49,0 0-24,0-9-14,0 9-15,0 0-34,0 9-5,0 13 4,0 5 1,-1 4 17,-5 3-10,0 0-2,3-2-1,-4-4 0,3-3-4,4-4 0,-2-4 2,2-4-1,0-4-1,0-2 0,0-4-1,0-1 6,6 1-5,10-3 3,8 0-3,5 0 4,3 0-4,1-10-39,-7-4-48,-1 0-71,-8-2-138,-6 1-175</inkml:trace>
  <inkml:trace contextRef="#ctx0" brushRef="#br1" timeOffset="70637.4064">13964 3107 19,'0'0'861,"0"0"-708,0 0 9,0 0-65,0 0-55,0 0 0,54-20-7,-25 13-1,-1 0-25,2-2-9,-5 0-23,-1-1-85,-5-2-158,-6-3-171</inkml:trace>
  <inkml:trace contextRef="#ctx0" brushRef="#br1" timeOffset="70853.0897">13991 2907 72,'0'0'935,"0"0"-816,0 0 107,0 0-132,0 0-55,0 0 0,-27-15 3,38 8 14,13-3-18,3-3-31,8-3 4,3 0-11,1 2-15,-7 3-72,-6 5-71,-4 5-82,-11 1-107,-5 0-383</inkml:trace>
  <inkml:trace contextRef="#ctx0" brushRef="#br1" timeOffset="71618.6015">14411 2931 556,'0'0'341,"0"0"-171,0 0 30,0 0-66,0 0-50,0 0-27,5-9-11,-5 9-25,0 0-21,5 4-3,1 14 0,0 3 3,3 8 9,1 0-9,-2 1 7,1-4-6,-2-7 1,0-7-3,-3-5 2,0-6-1,-1-1 5,5 0-3,2-8 29,2-12 30,4-10-22,4-7-6,-6-1-18,-1 4-7,-1 8-6,-8 6-2,1 6-8,-5 4-52,5 3-82,1 2-65,2 2-184,7 0-199</inkml:trace>
  <inkml:trace contextRef="#ctx0" brushRef="#br1" timeOffset="71962.2115">14806 2892 437,'0'0'288,"0"0"-182,0 0 56,0 0-89,0 0-9,0 0-11,82-1-24,-73-2 1,1-4-5,-4 0-5,-1 1 20,-2-3 12,-3 3-11,0 0-5,0 1-6,0 1-12,0 1-1,-13 3-17,-6 0 2,-3 0 0,-3 11 0,0 6 8,5 1-6,4 1 7,6-2-5,4 3-5,5-1 0,1 0-1,0 0-1,4 0-1,19-6-25,5-4-10,9-5-66,4-4-134,1 0-222</inkml:trace>
  <inkml:trace contextRef="#ctx0" brushRef="#br1" timeOffset="72270.8414">15071 2827 869,'0'0'106,"0"0"54,0 0-51,0 0-63,0 0-30,0 0 3,55 17 2,-33 5-12,-1-3 0,-3-2-9,-5-2 3,-7-7-3,-6-2 3,0-3-2,0-3 17,0 0 5,0 0 36,0 0 39,0-13-25,0-11-58,0-4 1,0-2-12,7 4-4,8 4-12,3 8-23,-2 6-43,5 6-65,-2 2-136,1 0-205</inkml:trace>
  <inkml:trace contextRef="#ctx0" brushRef="#br1" timeOffset="76170.0229">15519 2796 494,'0'0'85,"0"0"89,0 0-21,0 0-40,0 0-10,0 0-4,0 0-28,0-8-20,2 8-50,5 3-1,0 6-1,8 6 1,5-3 4,0 0 6,3-4-8,0-3 0,-1-4 7,-3-1-8,-5 0 8,2-1-9,-7-12 18,-4 4 23,4-5-9,-4 0 13,-2 1-2,-3 3-2,0 0 1,0 7 10,0 1-12,0 1-5,0 1-24,0 0-9,1 0-2,-1 16-18,3 11-6,-1 16 24,-1 8 7,3 2-4,-4 0-1,2-4 1,-2-10-3,0-6 0,0-8-1,0-4 2,-2-6-1,-11-5 8,-6-6 5,-1-4 19,-6 0-1,-6-4-12,-1-18-5,4-6-5,2 0-6,8 4-3,9 7-12,3 8-12,7 6-49,0 3-99,0 0-95,5 0-247</inkml:trace>
  <inkml:trace contextRef="#ctx0" brushRef="#br1" timeOffset="79710.5486">17025 2818 225,'0'0'395,"0"0"-330,0 0 72,0 0-38,0 0-31,0 0-18,0 0 32,-48 0 4,42 0-1,1-5 15,2-6-17,0-2-20,3 1-14,0-2-4,0 1-4,0 1-19,1 1-8,7 2-6,3 1-8,-2 4 1,1 3-1,0 1-5,-2 0-4,5 7 0,4 11 0,-2 7 2,0 0 7,2 0 0,-8-3 2,-2-2-1,-2-4-2,-1-5 3,-2-5-4,2-3-6,-4-2-20,1-1 16,1 0 12,1-10 5,5-12 11,0-7-15,3 2-2,2 2-1,1 6 1,-5 5 1,0 5 0,2 3-6,5 4 2,0 2 3,3 0-12,4 11 6,-3 6-1,-1 1 2,-6 1 4,-5-3-2,0 0 4,-3-7 0,1-1-8,-6-5 7,3-2-5,-3-1 2,3 0 4,4-3 0,5-14 7,8-8-3,0-2-1,1 0 0,0 5-3,-3 6 3,-2 6 5,-5 6-3,2 4 3,-1 0-8,2 1-2,-3 17 1,-1 5-6,-2 2 4,-3 2 3,0-1-26,-5-4-34,2 0-43,2-6-95,7-9-99,7-5-252</inkml:trace>
  <inkml:trace contextRef="#ctx0" brushRef="#br1" timeOffset="80214.0105">17987 2780 563,'0'0'179,"0"0"-100,0 0 51,0 0-36,0 0-2,0 0 22,11-23 1,-11 18-46,0 0-16,0 0-22,-3-2-14,-5 2-2,-2 1-13,-3 2 2,-4 2-4,-1 0-1,-3 0-3,3 5 6,-3 6-4,6 4 0,1-1-5,9-2 7,4-2 0,1 1-11,0 0 11,4-4-4,12 0-3,3-2 2,3-2-6,2-3 6,-9 0-8,-1 0-10,-5-2 17,-2-8 6,-1 0 5,-2-7 8,-1 2-10,-2 3 21,1 2 7,-2 3-10,0 7 18,0 0-19,0 0-17,0 0-3,3 3-32,1 11 30,4 2 2,0 4-22,5 0-34,-4-3-45,4 0-86,-1-7-109,-2-6-310</inkml:trace>
  <inkml:trace contextRef="#ctx0" brushRef="#br1" timeOffset="80454.1546">18195 2551 793,'0'0'416,"0"0"-264,0 0 46,0 0-114,0 0-67,0 0-15,-8 20 12,8 12 27,3 0 10,5 1-16,-5 1-12,7-4-15,0 1-4,-1-3-4,-1-1-19,1-3-65,-5-2-114,4-6-135,4-11-380</inkml:trace>
  <inkml:trace contextRef="#ctx0" brushRef="#br1" timeOffset="80873.3414">18499 2716 945,'0'0'34,"0"0"16,0 0-18,0 0-8,0 0-5,0 0-5,43 19 1,-34-16-9,0-3 11,-1 0 12,1 0-4,-1-3-1,-2-5-6,-1-3 11,-4-1-6,-1-3-10,0 3 22,0 0 12,-4 4 2,-8 2-10,-1 3-2,-4 3-6,-1 0-1,-1 0-6,-2 10-4,-3 9-4,2 1-8,4 2 8,3 2-3,7 2-7,8-1 1,0 1-6,0-4 0,16-1-1,10-6 0,4-5-15,6-9-43,3-1-52,1-1-122,-7-17-329</inkml:trace>
  <inkml:trace contextRef="#ctx0" brushRef="#br1" timeOffset="81750.894">19727 2660 538,'0'0'215,"0"0"-134,0 0 67,0 0-52,0 0 8,0 0-12,13-14 3,-13 12-20,0-1-24,-2-1-20,-12 1-28,-6 3-3,-7 0 0,-3 0 3,-3 0 5,1 9-6,-1-1 1,6 1-1,6-2-2,6 0-2,11 1-1,4 1-7,0 1 1,1 1 7,19 0-8,13-2 10,4-3-4,13-2-2,6-4 2,-5 0-17,-8 0-2,-12 1 15,-13 2 0,-6 3 7,-8-1 1,-1 1-13,-3 2 12,0 1 2,-1 2 9,-13-2 15,-5 4-4,-3-4 5,-7-1 5,0 0-14,-3-4-1,-2-2-10,3 1-3,1-3-6,4 0-32,9 0-8,6 0-34,10 0-82,1-9-132,10-11-324</inkml:trace>
  <inkml:trace contextRef="#ctx0" brushRef="#br1" timeOffset="81998.904">19990 2513 989,'0'0'96,"0"0"84,0 0-51,0 0-71,0 0-29,0 0-10,7-3-15,-6 21-1,1 8 20,1 4 8,1 0-12,-2 2-5,2-3-13,0-2-2,2-3-6,2-4-78,4-3-52,-6-6-149,1-6-237</inkml:trace>
  <inkml:trace contextRef="#ctx0" brushRef="#br1" timeOffset="82193.9231">19870 2684 1004,'0'0'149,"0"0"33,0 0-86,0 0-51,0 0-12,0 0 3,73-43-17,-26 31 3,6-3-9,2 4-13,0 0-17,0 3-67,-7 0-129,-12 1-102,-14 2-126</inkml:trace>
  <inkml:trace contextRef="#ctx0" brushRef="#br1" timeOffset="82507.9686">20344 2547 783,'0'0'257,"0"0"-28,0 0-72,0 0-89,0 0-22,0 0-9,-2-8-32,2 16-2,0 12-1,0 5-2,2 2 2,8 0 1,3 1 3,3-5-6,3-4-10,1-5-5,0-6-4,3-4-8,-4-4 20,1 0 7,-7-12 0,1-9 35,-3-8 5,-3-5 19,-1-5-23,-5 5-25,-2 10-7,0 10-4,0 9-28,0 3-82,0 2-71,0 0-170,4 0-356</inkml:trace>
  <inkml:trace contextRef="#ctx0" brushRef="#br1" timeOffset="82980.7801">20920 2547 967,'0'0'137,"0"0"75,0 0-82,0 0-69,0 0-5,0 0-15,-33-49-23,8 49-3,-2 0-12,-2 5 8,4 10-3,4 4-6,6-1 2,5 0-3,4 1 0,6-2-1,0 0-17,12-3-5,10-3-6,11-2-9,3-9-10,-1 0-19,-2 0-33,-6-14 28,-5-8 43,-5-7 27,-2-7 1,-5-10 4,-2-3 31,-5 5 42,1 4-12,-4 9 27,0 10-15,0 9-1,0 4-10,0 7-12,0 1-18,0 0-36,0 1-1,0 19-19,4 10 20,-1 9 2,2 6-2,1 2 1,0-2-5,3-6-19,0-5-103,5-7-72,9-8-151,7-12-165</inkml:trace>
  <inkml:trace contextRef="#ctx0" brushRef="#br1" timeOffset="83332.509">21348 2495 744,'0'0'352,"0"0"-257,0 0 11,0 0-77,0 0-26,0 0 0,12-5 2,2 5 6,0 0-2,-2 0-1,2-4-8,-2-6 1,-4-2 4,-2 0-3,-3-1 4,-3 0-1,0 4 0,0 1 22,-13 3 6,-3 4-24,-2 1 1,-2 0-6,-2 13 11,3 6-9,2 2 0,5 4 3,6-1-7,3 1 1,3-3-3,0-1 0,0-6-4,6 0-32,10-6-55,8-4-101,0-5-139</inkml:trace>
  <inkml:trace contextRef="#ctx0" brushRef="#br1" timeOffset="84052.9995">21546 2426 78,'0'0'829,"0"0"-744,0 0 87,0 0-51,0 0-60,0 0-20,5-12-34,-4 12-5,2 12-2,3 7 17,0 3 3,0-3-6,0 0-12,0-4 8,0-3-10,-3-2-1,1-3 1,-1-1 4,-1-2-3,1-1-2,-2-3-9,1 0 4,0 0 0,2 0 6,5-11 2,1-10-2,6-8 0,3-1-3,1 0 6,3 3-3,-7 5 4,-1 6 0,-6 3 3,-3 6 4,-3 6-10,-1 1 0,-2 0-1,0 3-17,1 14 8,3 0 9,-4 7 4,3-1-1,3 2-3,2 0 5,2-1-2,5-5-6,0-3-2,5-5-4,-3-3-16,3-7 2,1-1-25,1-3-11,-2-15-6,0-6 16,0-7 37,-9-6 4,-1-4 8,-2-1 11,-6 0 24,-2 2 33,0 6 20,0 5 13,0 12-27,-5 6 11,0 8 3,5 3-41,0 0-30,0 0-17,0 0-7,-2 2-1,-1 17-20,0 6 25,1 7 3,2 2 2,0 1-2,0 2 0,0-3-3,5 0 0,-3-1-24,1-5-42,-3-7-14,4-4-50,-4-8-81,1-6-71,2-3-257</inkml:trace>
  <inkml:trace contextRef="#ctx0" brushRef="#br1" timeOffset="84360.9211">21986 2317 684,'0'0'170,"0"0"-71,0 0 47,0 0-82,0 0-17,0 0-5,-3 0 6,26-1-11,14-2 31,6 0-21,6-2-25,1-3 15,-1-1 1,-3 1-9,-6-1-1,-8-1-23,-14 5 5,-8 3-6,-9 2-3,-1 0-2,0 0-4,0 0-63,0 0-54,-3 9-112,-14 1-71</inkml:trace>
  <inkml:trace contextRef="#ctx0" brushRef="#br1" timeOffset="87925.1215">22533 2746 1074,'0'0'152,"0"0"-139,0 0 29,0 0 66,0 0-30,0 0-25,0 0-36,0 0-17,0 0-8,7 0-128,-3 0-261</inkml:trace>
  <inkml:trace contextRef="#ctx0" brushRef="#br1" timeOffset="122840.5665">22362 2780 16,'0'0'473,"0"0"-434,0 0-32,0 0 0,0 0 40,0 0-7,0 0-23,0 0-8,0 0 3,0 0 1,0 0 9,0 0 8,0 0-4,0 0-3,0 0 8,0 0 2,0 0-15,0 0-4,0 0-3,0 0 1,0 0 9,0 0 15,0 0 2,0 0-14,0 0-14,0 0 0,0 1-7,0-1 0,0 1-3,0-1-6,0 0 4,0 2-7,0 0-1,0 1 5,0-1 4,0 0-1,0-2 2,0 0 2,0 0-1,0 0 4,-1 0-5,-7-5 0,0-2 0,0 0 3,5 2-2,0 5-1,0 0-13,1 0-2,-1 0 3,0 3 11,1 7 2,2 4-2,0-5 0,4-1-7,6-1 4,2-2 3,-1 0-3,-1-5 4,0 0 6,-5 0-2,-1 0 6,-1 0 12,-2-10-1,1 3-14,-2 0 6,0 4 24,0 3-6,0 0-11,0 0-19,0 0-1,0 5-7,-6 9-1,-1 3 7,0 3-21,4-4-108,1-11-166</inkml:trace>
  <inkml:trace contextRef="#ctx0" brushRef="#br2" timeOffset="266817.7961">2378 5368 120,'0'0'372,"0"0"-325,0 0 39,0 0 42,0 0-69,0 0-27,0 0 3,0 0 4,0 0-5,0 0 10,0 0 15,0 0 2,0 0-10,0-2 1,0-5-29,-3 0 6,0 1 0,-4-2-8,1-1 8,1 2-5,-4 1-3,-1 0 2,1 0-7,-2 2-8,-5 1 7,1 2-2,-3 1-5,3 0 2,-4 0-9,-2 9 2,-1 8-3,2 2 0,4 1 0,4 1 2,9 1-6,3-1 5,0 4-1,3-3 1,15-3 0,4-6-1,5-3-2,3-6-2,-2-4 4,-1 0 0,0-4 0,-2-9 4,-5-4-1,-5 0 1,-6-5 4,-2-2 6,-3-2 6,-1 3 5,-3 3 11,0 9-5,0 2 4,0 6 2,0 3-13,0 0-4,0 0-16,5 0-4,-1 9-19,4 12 19,5 5 6,-1 1-5,2 2-1,5-3-24,0 3-72,1-5-30,-1-4-103,2-6-175</inkml:trace>
  <inkml:trace contextRef="#ctx0" brushRef="#br2" timeOffset="267074.8475">2734 5259 1071,'0'0'90,"0"0"82,0 0 33,0 0-99,0 0-55,0 0-27,7 20-2,6 18 41,-3 6-32,-10 4-17,0 1-12,0-3 3,-13 0-5,-17-3-80,-10-2-132,-8-5-192,-5-10-525</inkml:trace>
  <inkml:trace contextRef="#ctx0" brushRef="#br2" timeOffset="267456.5919">2001 5300 617,'0'0'364,"0"0"-314,0 0 159,0 0-48,0 0-73,0 0-23,-33-16-14,12 32-26,-19 13-10,1 12 5,-6 10 3,8 4 14,14 0-11,10 0-5,13-4-10,9-6-10,25-3-2,14-11-22,16-4-62,9-13-58,5-9-133,2-5-403</inkml:trace>
  <inkml:trace contextRef="#ctx0" brushRef="#br2" timeOffset="269023.5675">4384 5241 797,'0'0'122,"0"0"-24,0 0 100,0 0-47,0 0-80,0 0-4,8 0 7,-8 0-18,0 0-2,0 0-26,3 0 0,-3 0-15,0 9-9,0 15 12,0 7 27,0 5-25,-3-2 1,-2 5-8,-1-3 1,0-2-3,-2-1-3,6-5-2,-1-6 2,0-5-5,3-6 1,0-3-1,0-2 2,0-3-3,0-3 0,0 0-2,0 0 2,0 0-34,0 0-61,0-3-110,3-10-194,6-7-524</inkml:trace>
  <inkml:trace contextRef="#ctx0" brushRef="#br2" timeOffset="269397.7926">4450 5335 732,'0'0'127,"0"0"-26,0 0 91,0 0-79,0 0-47,0 0 1,-3-11-23,3 11-16,0 0-5,0 0-2,0 0-9,6-2-7,19 0 7,5 0 3,3 1-2,-2 1-3,2 0-6,-3 0 5,-5 0-7,-1 0 3,-6-1-1,-1-1-3,-7 1 2,-4-1-1,-2 1-2,-1 1-5,-3 0-30,0 0-38,0 0-61,-3 0-136,-13 0-185</inkml:trace>
  <inkml:trace contextRef="#ctx0" brushRef="#br2" timeOffset="269690.7416">4481 5450 545,'0'0'181,"0"0"-35,0 0 39,0 0-54,0 0-26,0 0-16,-6 0-25,6 0-14,3 0-5,15 0 4,6 0 31,3 0-40,6 0-18,-8 0-15,2 0-6,-8 0-1,-4 0-53,3-2-92,0-1-130,-3-1-239</inkml:trace>
  <inkml:trace contextRef="#ctx0" brushRef="#br2" timeOffset="270187.6647">4985 5109 952,'0'0'221,"0"0"-99,0 0 79,0 0-116,0 0-72,0 0-10,0 0 46,3 87-32,-2-56-12,-1-4-5,0-1-48,-4-1-177,-18-3-323</inkml:trace>
  <inkml:trace contextRef="#ctx0" brushRef="#br2" timeOffset="270650.4216">4036 5179 889,'0'0'83,"0"0"63,0 0 40,0 0-116,0 0-47,0 0 17,-11 34 22,11-15-33,0 3-20,0 0-9,0 2-3,6 0-67,9-4-128,1-6-225</inkml:trace>
  <inkml:trace contextRef="#ctx0" brushRef="#br2" timeOffset="272038.2188">6083 5274 757,'0'0'78,"0"0"47,0 0 3,0 0-60,0 0-17,0 0 6,0-7-3,-9 3-28,-7 1-6,-8 3 5,-5 0-6,-6 0 0,-4 0-2,0 7-12,-1 2 7,7 1-5,2 0-5,7-1 0,9 3-1,6-2-2,1 1-3,8-3-1,0 2 2,0 0 1,14-4-1,7 0-1,13-2 4,5-1 0,3-2-3,0 3-3,-2 1-2,-6 0-3,-8 1 4,-3 2-3,-6-1 2,-7 3 5,-1-3 2,-6 0-6,-3 3 5,0-1 4,-19-1 7,-8 1 19,-8-1 1,0-2-2,2-2-2,-3-2-7,8 0-13,1-2-1,1 0-4,9 0-3,2 0-38,6-2-41,5-3-88,4-2-131,0-6-525</inkml:trace>
  <inkml:trace contextRef="#ctx0" brushRef="#br2" timeOffset="272308.8008">6298 5125 961,'0'0'141,"0"0"14,0 0 70,0 0-124,0 0-56,0 0-20,3-7-8,0 27-12,0 8 26,0 5-8,-3 3-9,0 0-10,0 1 0,0-3-4,0-3-9,0-4-54,0-3-92,0-7-49,0-8-190</inkml:trace>
  <inkml:trace contextRef="#ctx0" brushRef="#br2" timeOffset="272504.9545">6138 5346 695,'0'0'390,"0"0"-279,0 0 111,0 0-136,0 0-51,0 0 1,114-39 3,-68 32-30,-1 1-9,-3 3-53,1-5-112,-6 2-212,0-2-274</inkml:trace>
  <inkml:trace contextRef="#ctx0" brushRef="#br2" timeOffset="272826.3488">6602 5196 1014,'0'0'58,"0"0"225,0 0-123,0 0-73,0 0-47,0 0-36,-6 3 1,3 18-5,3 6 17,0 2-9,0-2-7,3-1 2,11-5-3,2-2-4,-1-5-2,9-5-15,1-6-5,-1-3 3,0 0 9,0-15 14,-9-6 4,-1-7-1,0-3 8,-8 2 6,-6 7-4,0 5 9,0 9-19,0 4-3,0 2-42,0 2-97,6 0-167,7 0-267</inkml:trace>
  <inkml:trace contextRef="#ctx0" brushRef="#br2" timeOffset="273298.22">7128 5228 784,'0'0'164,"0"0"10,0 0 14,0 0-78,0 0-55,0 0-9,-50-57-6,23 56-14,2 1 4,-3 0 5,7 14-21,1 1-11,10 7-1,4-2-2,6-1-1,0 1 1,6-4-12,16-4 1,7-3-8,11-6-20,3-3-6,-1 0-20,1-7-8,-8-12 9,-3-4 28,-8-10 27,-12-4-2,-3-4 11,-9-4 17,0 5 19,0 2 42,0 10-14,0 8 19,-3 9-13,0 7 8,3 3-21,0 1-15,-3 0-42,0 16-2,0 15 2,-1 9 6,2 2 3,-3 4-5,5-1-4,0-3-4,0-3-45,0-8-84,14-4-72,1-10-145,6-8-191</inkml:trace>
  <inkml:trace contextRef="#ctx0" brushRef="#br2" timeOffset="273674.1576">7500 5213 752,'0'0'142,"0"0"-76,0 0 64,0 0-72,0 0-35,0 0 2,89-29 7,-69 24 5,-5-3-1,-6 0 16,-6-1-6,0-2 4,-3 2-14,0-4-5,0 6 3,0-3 1,-15 8-22,-3 2-3,-10 0-8,-5 2-2,-3 12 0,4 3 1,6 5 2,4 3 3,11 0-5,5 1 2,3 1 1,3-3-4,3-3 5,14-4-5,11-4 0,4-2-12,1-8-66,9-2-72,-3-1-153,3-1-177</inkml:trace>
  <inkml:trace contextRef="#ctx0" brushRef="#br2" timeOffset="274326.5424">7751 5157 606,'0'0'173,"0"0"40,0 0-11,0 0-81,0 0-41,0 0-42,-2-12-32,2 30 2,0 6 40,0 2-31,0-4 5,6 0-9,-2-5-10,3-5 3,0-4-5,-4-2 1,6-6-2,0 0-8,6 0 3,3-7-1,4-12-8,5-9 2,-4-5 3,3-1 8,-8 4 1,0 2 1,-6 11 1,-4 5 4,-2 5-2,-4 4 5,-2 3-5,0 0-4,0 5-6,0 12-4,0 11 9,0-2 1,0 0 0,8-2 1,4-2-1,1-5 0,4-1 0,-1-5-1,2-5 1,0-3-2,3-3-7,4 0 5,-1-6-19,0-12-10,-6-6-11,-5-7 21,-5-7 10,-8-4 12,0-4 1,0 2 3,-12 5 34,-2 8-1,1 9 18,3 5-10,4 5 9,1 7-9,5 1-2,0 4-19,-3 0-23,3 16-13,0 13 5,0 5 8,0 3 7,0 2-6,3 0 0,5 1-2,2-3-3,-1-2-40,1-8-66,-4-7-39,1-8-143,-4-7-186</inkml:trace>
  <inkml:trace contextRef="#ctx0" brushRef="#br2" timeOffset="274730.6814">8078 5132 878,'0'0'82,"0"0"118,0 0-2,0 0-127,0 0-37,0 0-10,90-31-16,-57 31-6,6-2-2,6-2-25,3 1-60,-1-1-78,-8-3-21,-11 1 95,-8-1 68,-10 2 21,-4 1 50,-6 1 74,0 1 6,0 2-44,0 0-16,-3 0-42,-3 0-20,-1 6 12,7 2-7,0 3-4,0 2 5,0-1-8,13 3 9,-1 1 6,3 6-4,0 0 4,-1 3 3,-1-1-4,0-5-9,-11 0-10,-2-5-2,0-3-3,-2-2-20,-16-5-21,-1-4-39,1 0-73,4-7-143,10-16-325</inkml:trace>
  <inkml:trace contextRef="#ctx0" brushRef="#br2" timeOffset="274889.391">8613 5046 881,'0'0'98,"0"0"57,111-40-24,-73 32-53,-8 3-15,-10 1-25,-4 4-6,-6 0-31,-10 0-1,0 0-68,-7 0-125,-16 7-46,-5 0-477</inkml:trace>
  <inkml:trace contextRef="#ctx0" brushRef="#br2" timeOffset="275900.1477">9681 5046 217,'0'0'344,"0"0"-233,0 0 116,0 0-81,0 0-31,0 0-6,0-14-6,0 14-24,0 0-24,0 0-4,0 0-34,0 4-17,-3 10-5,-9 7 5,-3 6 5,4 0-2,7 2-2,4-4-2,0-1 0,0-7 1,16-5 0,7-3 3,4-7-2,2-2-2,3 0-2,1-11-9,-5-5-4,-1-4-2,-9-1 18,-8 1-3,0 3 6,-6 4-3,-4 3 5,0 6 10,0 2-2,0 2-3,0 0-7,0 0-3,0 6-22,0 13 18,0 2 4,3 1 1,10 0-1,11-1-5,3-8 5,7-1-2,2-10-6,1-2-9,-4 0 1,0-7-1,-8-12-2,-7-3 17,-12-3 2,-6-4 5,0-1 0,-16 7 3,-1 1-5,4 11-2,4 5-1,2 6-9,-3 0-38,6 0-101,1 3-90,1 0-191</inkml:trace>
  <inkml:trace contextRef="#ctx0" brushRef="#br2" timeOffset="276328.0049">10215 4857 961,'0'0'98,"0"0"160,0 0-111,0 0-104,0 0-16,0 0-18,19 18 34,-9 10-10,3 5-6,0 1-11,-1 1-6,2 0-5,-1-2-5,-2-4 0,0-6 1,-1-5-1,-3-6 0,0-5-5,-4-6-12,0-1 4,6 0 13,-2-11-2,10-10 4,1-6-3,-4 5 6,1 1-5,-1 5 0,-2 0 1,-2 7 0,4 4 4,-2 2-4,1 3 1,0 0-2,0 14 0,-4 9-6,-2 3 6,-1 1-1,2-1-26,2-2-65,2-6-27,5-6-103,9-10-91,3-2-457</inkml:trace>
  <inkml:trace contextRef="#ctx0" brushRef="#br2" timeOffset="276597.7627">10789 4950 850,'0'0'93,"0"0"134,0 0-99,0 0-80,0 0-15,-91 39-3,88-8-12,3-5 3,0-2-17,6-2 1,18-10-3,1-1 2,5-7 2,0-4-1,-6 0 10,-3-15 11,-9-2-1,-2-6 20,-10-4-19,0-1-22,0 5-4,-4 6-32,-2 7-35,-3 10-67,6 0-176,3 0-201</inkml:trace>
  <inkml:trace contextRef="#ctx0" brushRef="#br2" timeOffset="276928.5648">11144 4916 742,'0'0'228,"0"0"-76,0 0 53,0 0-138,0 0-46,-98-8 5,75 20-1,7 4-3,7-2-7,5 6-10,4-1-4,0 1 1,16-1 1,9-1-3,9-3 0,4-1-1,-1-2-2,-7-4 3,-3 1-4,-10-1 4,-4-5 13,-9 1-3,-4-2 7,0 1 27,-14-2-4,-9 3-1,-9 1-29,6-4-10,0-1-25,10 0-94,10 0-55,6-14-223</inkml:trace>
  <inkml:trace contextRef="#ctx0" brushRef="#br2" timeOffset="277274.2256">11481 5000 778,'0'0'88,"0"0"111,0 0-89,84 0-39,-65-4-36,-1-3-5,-6 1-19,-5-7-5,-3-1 26,-4-5-8,0 1 5,-1-2-3,-15 3-13,-5 7 10,-4 5-2,-7 5-13,-1 0 3,4 15 2,0 9 5,10 3 11,4-1 0,12 4 4,3-2-4,3-3-18,27-4-2,6-5-8,4-3-1,4-6-22,-4-5-75,6-2-45,-6 0-139,-2-6-137</inkml:trace>
  <inkml:trace contextRef="#ctx0" brushRef="#br2" timeOffset="278937.8492">12507 4940 286,'0'0'429,"0"0"-330,0 0 108,0 0-59,0 0-65,0 0-4,-6-29-30,6 27-15,0 2-6,0 0-8,6 0-13,8 0-4,1 7 4,-4 9-7,5 2 0,-6-1 0,-7 0 2,3-1-2,-6-6 0,0-3-6,0-1-2,0-4-10,0-2-2,0 0 10,0 0 10,0-13 0,3-10-39,3-7 22,7 1 9,1-6 6,5 5 2,1 6 2,3 7-2,0 4 0,-1 7 1,-3 6-1,4 0 1,-6 16 0,2 7 0,-3 3 0,-3 0 1,1-3-2,-9-3 0,2-6 2,-5-5-2,-2-2 0,2-6 0,-2-1 2,3 0 3,2-3 9,5-15 6,4-8-16,-1-5 3,5-1-4,6 0 4,-5 9 4,1 6-2,-1 9 3,-1 3-1,-3 5-2,1 0-3,-4 18-2,1 6 1,-2 6 1,-7 0-4,-1-5-2,-1-2-2,2-1-41,-1-5-53,8-6-133,1-7-172</inkml:trace>
  <inkml:trace contextRef="#ctx0" brushRef="#br2" timeOffset="279344.2737">13414 4807 785,'0'0'124,"0"0"74,0 0-67,0 0-46,0 0-29,-88-27-18,62 30 0,3 13-3,4 2-16,5 3-9,5 1-2,8-1-6,1-2-2,5-2 0,14-2 0,5-7-3,6-3-13,-3-5-2,2 0-5,-13 0 10,1-13 13,-8-3 5,-5-4 2,-1-2 14,1 3-4,-4 2 7,2 3 6,-2 11 3,0-1-6,3 1-13,-3 3-12,3 0-2,3 7-22,2 10 17,5 6 3,-1 0-30,2 1-37,2-2-61,-3-10-147,-1-4-149</inkml:trace>
  <inkml:trace contextRef="#ctx0" brushRef="#br2" timeOffset="279650.0725">13550 4741 872,'0'0'77,"0"0"72,0 0-69,0 0-51,0 0 5,82 46-2,-63-12-9,1 0-8,-8-5-7,-6-5-2,-2-7-1,-3-3-4,-1-6 0,0-5 0,0 0 2,-5-3 8,-4 0 8,6-11-5,0-9-10,3-4-1,0-3-1,0 4-4,6 2 2,8 8-10,1 6-2,10 0-44,5 3-69,-1 0-95,1-3-216</inkml:trace>
  <inkml:trace contextRef="#ctx0" brushRef="#br2" timeOffset="279877.0448">13884 4643 862,'0'0'154,"0"0"74,0 0-34,0 0-104,0 0-55,0 0-24,-9 0 6,9 22 32,12 4-5,-2 5-8,4 4-17,-4-1-4,-1-1-15,0-7 0,-5-1-1,3-5-78,-4-7-70,-3-5-74,2-8-176</inkml:trace>
  <inkml:trace contextRef="#ctx0" brushRef="#br2" timeOffset="280160.1966">14064 4688 732,'0'0'107,"0"0"44,0 0 3,0 0-107,0 0 1,0 0 18,14 61-7,-32-38-6,-7 0-15,2-4 4,7-5-16,1-1 11,9-10-4,6-2-14,0-1-3,0 3-2,0 2-5,4 0-6,16 2 2,4 0 3,8-1-8,3-2-52,1-2-75,10-2-127,8 0-230,4-3-193</inkml:trace>
  <inkml:trace contextRef="#ctx0" brushRef="#br2" timeOffset="280416.2921">14460 4730 470,'0'0'431,"0"0"-308,0 0 62,0 0-74,0 0-39,-88-18-31,85 30-16,3-1-6,0 3-6,0 0-3,12 3 1,7-1 9,5 2-5,-5 2 6,4 3-10,-10 0-3,-1-3-2,-8 2 1,-4-4-2,0-2-4,-10-3 4,-12-4-5,-5-4-35,2-5-48,-2 0-114,12-13-265</inkml:trace>
  <inkml:trace contextRef="#ctx0" brushRef="#br2" timeOffset="280596.4943">14566 4645 834,'0'0'275,"98"-21"-122,-41 13 69,-4 2-109,-14 2-45,-14-1-37,-11 4-21,-8 1-8,-6 0-2,0 0-30,0 0-95,-16 0-106,-6 6-146,-4 1-525</inkml:trace>
  <inkml:trace contextRef="#ctx0" brushRef="#br2" timeOffset="281517.5949">15732 4439 443,'0'0'429,"0"0"-291,0 0 38,0 0-20,0 0-61,0 0-28,0-3-7,0 3-16,0 0-5,0 0-28,-9 6-10,-10 10 12,-11 4-2,-8 5 9,-3 0-5,-3 0 0,1-2-4,3 0-1,9-5-7,8-4 3,10-7 0,7-3 0,6-3 1,0-1 11,0 0 9,0 0-1,0 0-10,6 5-11,24-1-2,15 3 7,10 8 0,0-1-10,-2 3 0,-5 2-16,-3 3-74,-8 1-70,-5-1-165,-12-4-386</inkml:trace>
  <inkml:trace contextRef="#ctx0" brushRef="#br2" timeOffset="283116.3935">16080 4642 369,'0'0'150,"0"0"-65,0 0 34,0 0-54,0 0-17,0 0-5,0 0 8,0 0 5,0 0 2,0 0-8,0 0-7,0 0 8,9 0-10,14 0 18,6-4-16,3-2-14,0 1-2,-2-1-9,0 1-2,-7 0-7,-3 1 0,-7 0-9,-5 2 2,-4 0-2,-4-1-35,0 3-40,0 0-42,0 0-67,0 0-125,0 0-93</inkml:trace>
  <inkml:trace contextRef="#ctx0" brushRef="#br2" timeOffset="283400.3279">16132 4833 937,'0'0'131,"0"0"-13,0 0-44,0 0-22,85 0 1,-40-3-29,7-6-8,-1 1-16,-4 0 1,-12 2-1,-13 2-54,-10 1-21,-8 2-21,-4-1-31,0 1-167</inkml:trace>
  <inkml:trace contextRef="#ctx0" brushRef="#br2" timeOffset="285006.1338">17142 4580 565,'0'0'146,"0"0"-36,0 0 17,0 0-61,0 0-6,0 0-5,-48-7-3,41 4-4,-1-5-3,3 1 9,4-2-4,1-2-17,0-1-7,0-4-11,4 1-3,9 1-2,3 0-1,1 4 1,2 4-1,0 1 1,1 5-5,-4 0 3,1 10-6,-1 12-1,-4 4 1,-1 1 0,-3 0 0,-2-5-1,-1-6 1,-1-3 1,-4-6-3,2-7-5,-2 0 5,0 0 6,4 0 1,-3-3 9,4-14-7,2-4-8,3-3-1,-2 0 1,0 3-1,-1 2 1,2 2 0,0 3 3,0 4-4,-3 3 0,0 5 3,-6 2-1,0 0 0,0 0-2,0 0 0,0 0-4,0 0 3,0 0 1,0 0 2,0 0 2,0 0 4,0 0-3,0 0 2,0 0-4,0 0-3,0 0 0,0 0-2,0 0 2,0 0-14,0 0-22,0 0-18,3 0-42,0 0-66,0 0-99,-3 3-123</inkml:trace>
  <inkml:trace contextRef="#ctx0" brushRef="#br2" timeOffset="287201.6987">17450 4496 356,'0'0'90,"0"0"16,0 0-30,0 0 56,0 0-10,0 0-42,0 0 11,-2-35-12,2 27-22,2 1 22,9 2-11,-3-2-22,6 1-10,1 3-7,0 3-15,-2 0-6,-2 4-6,1 12 2,-2 0-3,-2 3 2,-1-2-1,0-2-1,-2-3 0,-2 0 0,1-3-1,0-4 0,-2-2-3,-2-3-1,4 0-2,-4 0 6,1 0 4,3-18-4,2-5-6,-1-3-1,4-1 2,0 2 5,3 5-2,1 3 4,3 6-2,0 2 2,3 5 1,-2 4 2,-1 0-2,0 8-2,-1 11 5,0 6-5,-7 0-1,-1 0 4,-6-2-1,-1 0-2,0-3 1,0-5 0,0-1-2,0-2-35,0-2-51,0-2-117,0-5-104,0-3-458</inkml:trace>
  <inkml:trace contextRef="#ctx0" brushRef="#br2" timeOffset="287645.8555">18157 4414 660,'0'0'171,"0"0"-74,0 0 61,0 0-28,0 0-51,0 0-38,-19-33-20,-5 33-3,-3 0 5,5 7-7,-2 10 3,5 2-13,5 2-6,6 1 0,7-1-1,1 0 1,6-4-3,14-5-13,5-4-9,2-6-19,3-2 1,-7 0-1,-2-7 3,-7-10 32,-5-3 9,-5-4 4,-2-2 26,-2 3 13,0 3 14,0 4 11,0 9-22,0 3 2,0 3-10,0 1-37,0 0-1,8 3-24,5 14 21,6 2 0,-1 2 3,1 2-23,2-3-61,-4-2-111,-1-5-118,-6-7-317</inkml:trace>
  <inkml:trace contextRef="#ctx0" brushRef="#br2" timeOffset="287953.4557">18329 4319 937,'0'0'48,"0"0"93,0 0-48,0 0-60,0 0 1,86 44-4,-65-15-10,-3 1-3,-3-2-5,-6-3-12,-3-5 3,-6-6-3,0-5 0,0-3 0,-3-6 3,-4 0 3,-4 0 16,4-17-6,5-6-5,2 0-5,0-1-5,2 7 3,11 2-4,4 1-2,2 4-8,3 2-63,0-1-74,0 1-118,-5-2-350</inkml:trace>
  <inkml:trace contextRef="#ctx0" brushRef="#br2" timeOffset="288170.6457">18646 4197 1024,'0'0'127,"0"0"92,0 0-111,0 0-72,0 0-22,0 0 8,23 46 40,-10-17 2,-2 4-13,-3 0-30,0-3-13,-3-1-7,-2-1-2,-2-4-36,-1-3-86,0-5-72,0-10-163,0-6-393</inkml:trace>
  <inkml:trace contextRef="#ctx0" brushRef="#br2" timeOffset="288456.3242">18833 4260 822,'0'0'136,"0"0"-30,0 0 75,0 0-87,0 0-52,0 0-19,15-7-14,-16 24 22,-13 1 2,-4 2-8,2-5-7,-1 0-4,7-4-6,4-4 0,3 0-5,0-2 0,3 0 0,0 1-3,0 3 4,3 0 0,12 2-2,6-2-2,10-1-9,8-4-54,3-2-75,4-2-165,0 0-200</inkml:trace>
  <inkml:trace contextRef="#ctx0" brushRef="#br2" timeOffset="288659.1115">19249 4345 496,'0'0'299,"0"0"-147,0 0 19,0 0-61,0 0-75,0 0 15,4 21 51,-4-1-23,0 1-19,-1-1-6,-8-4-18,0 2-17,-1-6-10,-9 1-8,2-3-32,-6-8-90,6-2-151,8-6-281</inkml:trace>
  <inkml:trace contextRef="#ctx0" brushRef="#br2" timeOffset="288818.0693">19416 4234 1007,'0'0'125,"120"-27"121,-67 17-126,-15 6-38,-18 2-21,-10 2-51,-6 0-9,-4 0-1,0 0-90,0 0-111,-12 5-103,-7 4-306</inkml:trace>
  <inkml:trace contextRef="#ctx0" brushRef="#br2" timeOffset="289738.4708">20559 4212 738,'0'0'131,"0"0"4,0 0-64,0 0-46,0 0 7,-96-8 7,66 11 4,-1 5 3,1 3-7,0 1 4,3 3-2,7-1-13,5 1-14,9-1-14,6 1-3,0-3-4,10 0 3,13-5 1,7-4 1,2-3 4,2 0 4,-8-7-1,-5-6 11,-5-1 24,-8-1 24,-5-1 8,-3 0-25,0 4-29,0 1-18,0 3-8,0 4-71,0 2-55,0 1-110,0-1-213</inkml:trace>
  <inkml:trace contextRef="#ctx0" brushRef="#br2" timeOffset="289827.6998">20559 4212 722</inkml:trace>
  <inkml:trace contextRef="#ctx0" brushRef="#br2" timeOffset="290076.3888">20559 4212 722,'106'-13'174,"-86"13"13,3-2-53,4 1-51,-5-2-16,2-2-28,-5-1-21,-4-2-4,-6-3 1,-3-1 6,-4-2 17,-2-5-6,0 0-4,-3-1-4,-8 3-6,2 3 7,2 5 18,2 5-7,1 3-12,4 1-16,-2 0-8,1 0-9,-3 20-20,-1 10 25,-1 9 4,3 8 1,3 1 3,0 2-2,0 0-2,9-4 0,1-5-17,4-3-39,-4-6-40,2-9-1,-4-3-91,-5-7-119,-3-9-79</inkml:trace>
  <inkml:trace contextRef="#ctx0" brushRef="#br2" timeOffset="290219.1206">20661 4445 522,'0'0'389,"0"0"-152,0 0-2,0 0-126,-56-77-58,84 65-40,15-3-11,16-1-1,2 2-21,0-1-56,-7 3-112,-8 2-158,-16 0-300</inkml:trace>
  <inkml:trace contextRef="#ctx0" brushRef="#br2" timeOffset="294988.3127">23819 3838 587,'0'0'204,"0"0"-111,0 0-17,0 0-76,0 0-3,0 0-85,0-1-152</inkml:trace>
  <inkml:trace contextRef="#ctx0" brushRef="#br2" timeOffset="308070.9222">21585 4174 450,'0'0'272,"0"0"-208,0 0 25,0 0 10,0 0-36,0 0-16,0 0-2,0 0 13,3 0 0,-3 0-6,0 0-3,0 0 0,0-3 1,0-1-5,0-3-5,0 3-24,-3-2 2,-6-1-2,-2 4-13,-5 0 5,0 3-6,-4 0-2,-2 0 0,2 0-1,0 1-5,2 10 2,4 0-8,5 6 9,8-2-5,1 0 2,0-1 0,10-2-3,14-1 7,7-2-6,5-2 8,3 0-2,-3 1-1,-9 3-6,-5 2 0,-7 1-6,-7-2 10,-7-2 0,-1-3 0,0 3 3,-3-3 4,-15-2 13,-4-1 16,-4-1-13,-2-3 2,-2 0-16,2 0-4,4 0-13,9-4-53,5-2-72,10-2-121,0-6-211</inkml:trace>
  <inkml:trace contextRef="#ctx0" brushRef="#br2" timeOffset="308415.8702">21982 4120 192,'0'0'735,"0"0"-645,0 0 49,0 0-38,0 0-65,0 0-23,-70 3 6,49 12 7,3 3-9,4-1-1,4-1-3,9-1-11,1-2-2,3 0-2,19-2-5,8-6 7,3-5 0,1 0 0,-6 0 2,-7-8 1,-9-4 26,-7-1 24,-5-1-3,0-2 2,0 0-37,-5 0-15,-7 3-15,-1 7-82,2-2-70,5 2-131,6-2-389</inkml:trace>
  <inkml:trace contextRef="#ctx0" brushRef="#br2" timeOffset="308962.4681">22146 4045 160,'0'0'826,"0"0"-712,0 0 25,0 0-68,0 0-48,0 0 14,34 51 8,-22-26-10,-2 0-19,1-3-4,-1-3-7,-1-4-1,-1-4-3,-2-6 3,-2-2-3,4-3-2,-2 0-4,1-4 3,2-16 2,4-4 5,-2-3-3,-3 2 1,-2 6 4,1 4-5,-3 3 13,1 2 12,1 4-20,1 2-5,1 4-2,1 0-2,2 0-5,2 15 3,2 3 4,0 3 4,-2-1-3,0-6 0,-5-1-1,-4-6-3,1-4-4,-1-2 1,-1-1 6,6 0 2,2-16 6,6-6 6,1-4-6,2 2 5,-4 4 18,-4 6-16,-6 6 13,-1 3-3,-4 5-4,-1 0-18,4 0-3,1 5-12,4 9 12,3 6 5,1 2-3,-1 2-2,-1 0-32,3-2-19,2-3-92,4-6-102,7-9-273</inkml:trace>
  <inkml:trace contextRef="#ctx0" brushRef="#br2" timeOffset="309316.5922">22930 4045 1026,'0'0'52,"0"0"-37,0 0-9,0 0 32,0 0 1,0 0-8,77 7 2,-60-7 5,-2 0 16,-4-10-2,-4-4 1,-4-2-2,-3-3-10,0 2 3,0 3-3,-9 5-14,-4 1 15,-5 8-30,-8 0-8,-5 10 6,-5 14-8,3 6 10,9 0 0,10 2-2,12-1-7,2-4-3,20-3 0,14-7 0,12-9 0,8-6-5,8-2-7,9-6-53,-1-11-21,-1-3-167,-13-5-755</inkml:trace>
  <inkml:trace contextRef="#ctx0" brushRef="#br2" timeOffset="310952.368">6141 6178 573,'0'0'75,"0"0"-31,0 0 109,0 0-61,0 0-34,0 0-5,0 0 8,0 0 14,0 0-15,0 0-10,0 0-9,0 0-4,0 0-2,0 0 2,0 0-2,1-2 4,1-3 3,3-4-19,-2-1-11,-1 0 2,2 3-14,3 0 11,2-1-9,0 1 8,3 4-10,3 0-1,-3 3-2,1 0 3,4 16-11,-1 9 10,-4 6-1,0 0-1,-3-1 3,-3-4 0,-6-5-1,0-8-1,0-3-10,0-6-6,0-2-6,0-2 5,0 0 19,3-12 1,4-12-1,-4-10-5,4 0 4,0 4-1,2 0 2,3 10 0,-2 6-3,-3 6 1,4 4 2,1 4-3,1 0-5,-1 15 8,6 6-1,-3 2 1,-3 0 0,3-4 0,-6-4-1,1-3 1,-7-6 0,0-4 0,-3-2 1,4 0 2,3-1 7,6-16-10,2-5 4,1-4-1,0-1 0,1 3 0,-5 6-1,-1 6-2,-1 4 1,-7 5 0,3 3 1,3 0-2,-1 12 0,2 8 5,-1 4-4,-4 1-1,3 1-2,-5 0-45,3-2-48,2-4-160,5-6-188</inkml:trace>
  <inkml:trace contextRef="#ctx0" brushRef="#br2" timeOffset="311733.0635">7148 6128 593,'0'0'184,"0"0"-48,0 0 34,0 0-48,0 0-55,0 0 5,-9-53 6,-4 45-42,-5 1 9,3 3-17,0 4-17,-3 0-1,-1 0-8,6 3 4,1 10-4,3 4-2,4 4 0,5 1-3,0 0 3,3 0-3,10-3-2,7-7 1,2-3-19,2-7-1,-1-2 3,-4 0-27,-3-3 16,-4-10 15,-9-1 17,2-3 10,-5 0 1,0 3 4,0 1 20,0 2-16,0 5 5,0-1 6,0 3-13,0 1 2,0 3 3,0 0-6,0 0-10,-4 0-6,4 0-1,0 0-3,0 0-3,0 0 1,0 0-7,0 14 13,8 1 2,1 2-1,3 2-2,0-2-5,3-4-15,-2-2-4,-1-3-9,0-3 6,6-5-17,4 0-2,1-3-4,-1-14 28,-4-7-68,-9-1 36,-6-8 36,0-3 19,-3 0 20,0 2 15,0 2 31,-3 7 12,-4 6-16,5-1 9,-1 9-15,3 2-15,0 4 6,0 5-4,0 0-25,0 5-18,0 21-18,0 8 18,0 10 0,0-3 1,5 2 5,2-2-4,-1-7-1,1-2-2,-3-3-89,6-6-87,6-7-144,2-9-237</inkml:trace>
  <inkml:trace contextRef="#ctx0" brushRef="#br2" timeOffset="312117.1047">7694 6075 714,'0'0'110,"0"0"-84,0 0 87,0 0-63,0 0-15,0 0-13,87 4-1,-74-4 2,-3 0 1,-3-12 16,0-2 1,-4-3 10,-3-2-17,0-1 9,0 3-15,-3 3 19,-11 4-10,1 5-17,-5 4 11,-6 1-11,-1 0-2,-8 14 3,1 9-5,3 4 13,8 4-11,12 0 1,9-1-1,0-4-5,12 1-10,21-7 2,7-8-5,5-1 0,1-11-34,5 0-63,3-2-57,-1-13-70,-6-4-433</inkml:trace>
  <inkml:trace contextRef="#ctx0" brushRef="#br2" timeOffset="314116.5475">8993 5963 305,'0'0'58,"0"0"71,0 0-38,0 0-4,0 0 8,0 0-13,0 0 9,9-4-16,-9 3-21,0 1-3,0 0-7,0 0-3,0 0-15,0 0 1,0 0 8,-9 0-5,-7 0-19,-8 0-7,0 0 10,-6 0 0,2 0-11,-2 0-2,6 3 5,8 2-5,0-1 1,6 1 2,-1 1-4,2 0 0,4 2-1,-1 0 2,-1-2-1,4 1 0,-1-3-2,4-2-1,0 0 2,0 0 2,0 6-1,14 0 0,1 3 1,1 1 2,7 0 0,0 1-3,6-4 0,1 3-2,-5-3 0,-1 2-1,-9-1 2,-8 1 1,-3-1 0,-4-1-1,0-1 2,0 1 1,-1-2 7,-15 0 16,-11-1 13,-4-2-14,-8 2 12,3 0-6,0 2-22,11 1 2,1 2-10,5 0-1,3 0-9,5-3-43,5-2-42,6-3-96,0-3-133,0-3-366</inkml:trace>
  <inkml:trace contextRef="#ctx0" brushRef="#br2" timeOffset="314462.5658">9175 5875 811,'0'0'152,"0"0"-2,0 0 28,0 0-113,0 0-50,0 0-5,0 6 34,0 13-6,3-2 0,-3 3 7,4 4-20,-1-2-4,2 2-11,3-2-5,-1-1-5,-1-1 0,-1-4-26,-1-3-88,-1-2-100,-2-8-191</inkml:trace>
  <inkml:trace contextRef="#ctx0" brushRef="#br2" timeOffset="314648.395">9084 6060 945,'0'0'88,"0"0"100,0 0-42,0 0-88,0 0-41,0 0 7,85-43-11,-43 33-7,0 0-6,-2 3-20,-1 0-53,-4-1-128,-3 3-107,-10-2-340</inkml:trace>
  <inkml:trace contextRef="#ctx0" brushRef="#br2" timeOffset="314977.822">9448 5914 874,'0'0'146,"0"0"88,0 0-70,0 0-95,0 0-26,0 0-24,-7-14-19,7 24 0,0 8 0,4 1 9,5 1-7,0 0 3,6-3-5,-3 0 0,4-2-9,4-5-19,-1-3-17,4-4 1,-4-3 13,0 0 19,-8-10 12,-5-5 23,-2-9 26,-4-2 8,0 1-22,0 1-3,0 7-6,0 7-14,0 5-12,0 5-2,0 0-61,3 0-57,9 0-160,9 0-68</inkml:trace>
  <inkml:trace contextRef="#ctx0" brushRef="#br2" timeOffset="315452.1609">9948 5925 314,'0'0'707,"0"0"-645,0 0 143,0 0-115,0 0-51,0 0-5,-36-50-6,23 46-4,-3 0-4,-1 4 0,-4 0 5,0 0-3,-5 11-2,5 5-8,4 1-4,5 3-5,7-4-3,5 4-3,0-4 0,20-2-5,9-2 2,6-5-22,1-7-26,-6 0 11,-4 0-9,-3-15 5,-8-5 21,-3-3 26,-3-4 1,-9-4 16,0 2 24,0 0 1,0 5 14,0 2-13,0 5 14,0 6-9,0 8-6,0 1-12,0 2-22,0 0-8,0 12-8,0 12 2,0 9 6,6 4 1,4-6-1,-4 0 0,0-4-65,1-7-76,2-3-95,2-8-230</inkml:trace>
  <inkml:trace contextRef="#ctx0" brushRef="#br2" timeOffset="315796.5512">10166 5907 742,'0'0'199,"0"0"-149,0 0 29,0 0-45,0 0-2,0 0-10,0 0-4,68-2-3,-58 2-8,3-5-7,-3-4 2,-7-1 10,0 0 5,-3-2 31,0 0 2,-6 3 0,-4-1-14,-6 4-5,5 3-3,-4 3-3,-2 0-11,1 3 0,0 14-3,2 5-7,5 5 6,-1-1-5,7-3 3,3 1-8,0-7-1,0 0-5,13-5-38,7-3-41,2-5-107,-2-4-122,-1 0-419</inkml:trace>
  <inkml:trace contextRef="#ctx0" brushRef="#br2" timeOffset="316425.596">10367 5841 501,'0'0'346,"0"0"-248,0 0 42,0 0-75,0 0-24,0 0-8,33 20-10,-30-1 5,0 1-13,0 2-2,0-2 1,-3-3-4,0-5 2,4-2-8,-4-4-3,3-1 2,-1-5-3,2 0-8,5 0-27,6-9 18,0-13-5,9-5 12,0-4 10,4-1 5,-7 2-4,-3 2-1,-9 9 17,1 4-6,-7 7 9,3 7 1,-6 1-20,3 1-1,-3 17 0,1 9 5,0-1 2,4 3-2,2-5-5,3-2 0,2-7 0,-3-1-2,5-4 2,2-5-18,-2-2 12,6-3-5,-5 0 7,-3-5 2,2-13 4,-2-6 8,-1-9 7,-4-4-9,-2-4 3,-2 1-6,-2 0 15,2 10-6,-1 9 16,-1 9 19,4 6-11,-5 6 20,0 0-22,0 0-36,0 13-5,0 8 5,0 4 1,0 5 2,0 3-2,0 4 0,0-3-1,0-3-1,0-4-24,0-6-49,6-5-59,-3-7-99,0-7-136</inkml:trace>
  <inkml:trace contextRef="#ctx0" brushRef="#br2" timeOffset="316598.8058">10764 5768 440,'0'0'648,"0"0"-545,0 0 120,0 0-149,0 0-34,0 0-19,34-22-6,-7 19-15,-1 1-8,3 2-73,1 0-125,1 0-114,3 0-369</inkml:trace>
  <inkml:trace contextRef="#ctx0" brushRef="#br2" timeOffset="316846.8321">11107 5752 453,'0'0'429,"0"0"-385,0 0 64,0 0-10,0 0-48,0 0 9,-6 44 21,19-31-15,-4 0-12,2 6-6,-1-3-10,-1 2-9,-2 1 5,4-2-10,1 3-4,-6-5 10,-3-2-17,-3-5-6,0 0-5,-3-2-1,-15-4-26,3-2-86,3-3-95,-5-21-204</inkml:trace>
  <inkml:trace contextRef="#ctx0" brushRef="#br2" timeOffset="317012.9723">11344 5644 1046,'0'0'194,"115"-20"0,-60 13-21,-16 3-67,-14 1-28,-12 3-53,-2 0-25,-11 0-1,0 0-58,0 10-138,-18 2-133,-11 0-552</inkml:trace>
  <inkml:trace contextRef="#ctx0" brushRef="#br2" timeOffset="436926.3807">2129 7602 480,'0'0'239,"0"0"-154,0 0 81,0 0-19,0 0-33,0 0-24,0 0-18,3-20-10,-3 20-10,1 0-2,-1 0-2,0 0-14,0 0-21,0 0-7,0 10-3,0 4 3,0 5 4,0 7 7,0-3-7,0 7-4,-1-2-2,1 0 3,-3-5-7,3-2 1,0-1-1,0-8 1,0-5 0,0-4-2,0-2 2,0-1 2,0 0 10,0 0 0,0 0 7,0-11 3,6-6-7,3-5-16,6-4 2,4 1-3,-1 3 1,4 2 0,-2 5-3,-1 5 3,-2 5-1,-2 5-1,1 0-8,2 0 5,-2 15-3,-1 3 4,-4 7 1,-4-3-5,-7 3 4,0-4 3,0-1 1,-15 0 2,-3-3 1,-12 0-1,-5-5 4,-1-1-6,0-9-4,6-2-37,5 0-101,5-20-116,7-9-290</inkml:trace>
  <inkml:trace contextRef="#ctx0" brushRef="#br2" timeOffset="437210.0381">1932 7624 883,'0'0'131,"0"0"110,0 0-15,0 0-104,0 0-41,0 0-38,-18 0-25,9 25-18,0 14 13,0 5 4,6 5 2,3 0-12,0 3 0,0-9-6,9 2-1,8-9-20,11 0-67,9-7-108,8-5-99,4-15-256</inkml:trace>
  <inkml:trace contextRef="#ctx0" brushRef="#br2" timeOffset="437460.6665">2836 7464 1113,'0'0'150,"0"0"-48,0 0 57,0 0-98,0 0-46,0 0 63,64 94-13,-40-53-30,-9 3-14,-5-4-7,-10 1-9,0 4-5,-19 6 0,-14 6-64,-9 2-211,-4-4-238</inkml:trace>
  <inkml:trace contextRef="#ctx0" brushRef="#br2" timeOffset="439704.3514">4299 7342 794,'0'0'45,"0"0"8,0 0 80,0 0-15,0 0-41,0 0-3,0 0-12,-19-21-16,6 21-10,-10 14-4,-11 15-1,-5 10 11,3 8-11,-1 9-5,4 1 0,12 4-10,5-2-2,13-1 0,3-2-11,9-3-3,19-4-13,8-5-88,7-9-36,5-13-289</inkml:trace>
  <inkml:trace contextRef="#ctx0" brushRef="#br2" timeOffset="441577.6008">5096 7499 559,'0'0'283,"0"0"-190,0 0 124,0 0-57,0 0-67,0 0-47,0 9-12,0 7-23,-13 5 5,-4 9 23,1 3-2,-1-1-16,2-1-7,2-2 0,4-8-2,1-2-8,5-7-3,0-6 1,3-4-2,0-2 0,0-2 2,14-21 2,10-12 2,6-11-6,2 0-5,-2 1-15,0 7 14,-2 8 3,-4 4 6,-9 4-2,3 8-1,-9 5 1,3 5-1,-2 4 0,0 0-6,3 17 5,3 10 1,-4 4 4,0 3-2,-6 2 0,-3 2 3,-3-6-4,0 2 0,0-8 3,-6-1-4,-9-4-1,-9-4-1,-6-4 2,-7-3-1,-3-10-13,-2 0 0,-4-6-7,4-15-10,12-5 31,5 1 1,14 1 0,4 5 18,7 2 11,0-1-2,21 1-7,13 4-18,12 4 8,5 5-2,2 4-7,-6 7-2,-9 10-6,0 2-33,-2 1-111,-4-11-195,0-9-367</inkml:trace>
  <inkml:trace contextRef="#ctx0" brushRef="#br2" timeOffset="441805.8708">5597 7420 1085,'0'0'125,"0"0"39,0 0 59,0 0-147,0 0-76,0 0 1,12 34 21,-9 7-4,-3-4-3,0 3-13,0-2 2,0-3-4,-3-6-5,-4-1-96,7-9-80,0-11-155,10-8-320</inkml:trace>
  <inkml:trace contextRef="#ctx0" brushRef="#br2" timeOffset="441992.1751">5855 7433 1172,'0'0'92,"0"0"159,0 0-65,0 0-128,0 0-58,0 0 6,10 57 9,-2-11-7,-2 0-7,-3 1-1,0-2-3,-3-1-108,0-5-172,0-8-467</inkml:trace>
  <inkml:trace contextRef="#ctx0" brushRef="#br2" timeOffset="444714.0143">6444 7342 440,'0'0'85,"0"0"56,0 0 2,0 0-47,0 0-48,0 0-10,-6-3 0,6 3-6,0 0-4,0 0 1,0 0 2,0 0 13,0 0-7,0 0-3,0 0-1,0 0-3,0 0-2,0-1 1,0 1-12,0 0-4,0 0 2,0 0-10,0 0-3,0 0 1,0 0-2,0 0 5,0 0-3,0 0 7,0 0 0,0 0-1,0 0 0,0 0-7,0 0 3,0 0-5,0 0 0,0 0 0,0 0 0,0 0 0,0 0 2,0 0-2,0 0 5,0 0 4,0 0 0,0 0 13,0 0-12,0 0-9,0 0 6,0 0-5,0 0 1,0-3 9,0 3-10,0 0 17,0 0-2,0 0-5,0 0-5,0 0-2,0 0-4,0 0 1,0 0-1,0 0-2,0 0 2,0 0-2,0 0-1,-4 7-3,-2 5 5,-4 8 6,3-3-5,0 0 5,1-1-6,3-3 0,0-1 1,3 0-1,0-3-1,0-1-3,0 3-66,0-1-68,6-3-167,4-3-194</inkml:trace>
  <inkml:trace contextRef="#ctx0" brushRef="#br2" timeOffset="445067.1651">6795 7453 840,'0'0'134,"0"0"76,0 0-3,0 0-106,0 0 5,0 0-51,0 0-15,0-25-38,0 33-2,0 13 0,-5 9 1,-4 3 9,3 5 1,-4 0-7,7-2 10,-3-3-12,3-3-2,3-4 2,0-6-2,0-7-7,0-6-84,3-7-93,13 0-82,2-24-211</inkml:trace>
  <inkml:trace contextRef="#ctx0" brushRef="#br2" timeOffset="445260.2564">6859 7450 204,'0'0'721,"0"0"-551,0 0 77,0 0-116,0 0-53,0 0-32,16-30-7,8 27-15,9-3-14,1 2-9,2 0-1,3 4-23,-5 0-136,-3 0-115,-11 0-194</inkml:trace>
  <inkml:trace contextRef="#ctx0" brushRef="#br2" timeOffset="445426.3673">6937 7586 827,'0'0'155,"0"0"9,0 0-6,0 0-88,0 0-32,0 0 24,61 0-2,-11 0-46,4-7-14,2-2-101,3-3-157,-4 0-267</inkml:trace>
  <inkml:trace contextRef="#ctx0" brushRef="#br2" timeOffset="445927.6009">7867 7403 575,'0'0'126,"0"0"57,0 0-6,0 0-71,0 0 7,0 0-30,6-32-5,-6 28-30,0 1 25,0 0-39,-3 0 3,-14 3-15,-2 0-22,-11 0 3,-1 2-2,-6 12-1,4 2 4,-2 2-2,12 5-4,5-4 2,10 1-6,8-1-3,5-2-6,16-3 8,9-5 6,8-2-15,4-4 1,0 3-7,-2-2-4,-4 3-4,-13-1 19,-8 2 4,-5-2 5,-6 3-4,-4-1 6,0 1 2,-7 0 6,-20 1 26,0-2-6,-7-2-1,1-1-15,5 0-11,5-5-1,10 0-29,7-10-90,6-12-150,12-9-343</inkml:trace>
  <inkml:trace contextRef="#ctx0" brushRef="#br2" timeOffset="446176.608">8240 7267 945,'0'0'181,"0"0"31,0 0 8,0 0-116,0 0-68,0 0-25,3-18-10,-3 36 9,0 10 23,0 2-14,-3 3-5,0 2-10,-1-4-1,2-1-3,2-1-2,0-5-2,0-4-68,0-5-96,0-4-75,0-11-145,0 0-296</inkml:trace>
  <inkml:trace contextRef="#ctx0" brushRef="#br2" timeOffset="446349.0809">8080 7447 894,'0'0'115,"0"0"119,0 0-31,0 0-104,0 0-55,0 0-8,75-44 1,-32 34-22,2 0-13,1 4-2,-2-2-62,3 0-97,-5 1-182,-9-2-387</inkml:trace>
  <inkml:trace contextRef="#ctx0" brushRef="#br2" timeOffset="446664.1608">8519 7308 494,'0'0'592,"0"0"-433,0 0 91,0 0-146,0 0-76,0 0-28,-12 3-4,9 21 4,3 5 2,0 4 4,0-3-5,0-3 3,12-3-8,4-5 3,4-6 1,2-4 3,2-8 1,1-1-3,-5 0 6,5-13 4,-8-10 4,2-7 18,-6-4 16,-3 5-15,-3 2-30,-4 10 6,-3 9-10,0 4-3,0 4-42,0 0-104,7 0-123,13 0-284</inkml:trace>
  <inkml:trace contextRef="#ctx0" brushRef="#br2" timeOffset="447091.1689">9074 7333 85,'0'0'887,"0"0"-708,0 0 54,0 0-114,0 0-34,0 0-39,-59-62 10,37 62-43,0 0-7,-5 14 0,5 5-4,5 2-3,8 1 1,5 2-4,4-1-2,0 0 4,19-7-2,11 0 4,3-9-27,6-7-25,0 0-22,-1-9-9,-2-14 23,-9-8 37,-1-9 12,-3-8 11,-9-3 10,-4-1 5,0 4 34,-5 7 0,-2 12 60,-3 9-19,0 10-32,0 9 2,0 1-39,0 4-21,0 18-13,0 11 13,0 4 0,0 4 0,2 1 1,2 1-2,2 1-10,4-5-102,-1-3-107,5-13-209</inkml:trace>
  <inkml:trace contextRef="#ctx0" brushRef="#br2" timeOffset="448890.7386">9714 6827 285,'0'0'78,"0"0"42,0 0-63,0 0-36,0 0-7,0 0-12,-6-2 0,6 2-2,0 0 13,0 0 6,0 0 19,0 0 22,0 0 33,0 0-22,0 0-7,0 0-7,0 0-16,0 0-9,0 0-12,0 0-8,0 0 12,0 0-8,0 0 1,0 0 17,0 0-9,0 0-2,0 0-9,0 0-7,0 0-2,0 0-2,0 0-1,0 0 6,0 0-8,0 0 0,0 0 1,0 0 0,0 0-2,0 0 0,0 0-12,0 0-25,0 0-59,0 0-75,0 0-132,0 0-245</inkml:trace>
  <inkml:trace contextRef="#ctx0" brushRef="#br2" timeOffset="450226.2442">9711 6827 80,'0'0'111,"0"0"-19,0 0-41,0 0-16,0 0-16,0 0-9,0 0 9,0 0-6,0 0-9,0 0 5,0 0 2,0 0 14,0 0-13,0 0-8,0 0-4,0 0-1,0 0 1,0 0 1,0 0 16,0 0 51,0 0 40,0 0 12,0 0-42,0 0-14,0 0-9,0-5-8,0 5-2,0-2-7,0 0-30,0 1 0,0-1-2,0 2-6,0 0 4,0 0-4,0 0 3,0 0-2,0 0-1,0 0 1,0 0 7,0 0-1,0 0-3,0 0-3,0 0-1,0 0 5,0 0-1,0 0-1,0 0 1,3 0 0,7 0 3,2 0 13,9 0 3,-3 0-15,5 0 5,-3 0-9,0 0 3,-4 5-6,-4 0-1,-5-1 0,-4 5 2,-2 2-2,-1 5 0,0 5 5,-8 4 9,-10 2-2,-5 7 4,7-2-3,0 2-11,3-2 7,5-3-1,8-2-7,0-4 4,0-2-3,0-1-1,8 0 2,5-3-2,3-6 0,0 0 2,7-3-3,-3-3 11,5-5-7,-6 0 1,2 0 0,-6-4-4,-2-6 9,-3-3-1,0 2 0,-7 2 6,0 1 6,-3 3 8,0 2 13,0 2-14,0 1 2,0 0-25,0 0-5,0 4-5,-9 12 5,1 4 5,0 5-1,3 0-2,2 8 3,0 0 0,0 7 0,3-1 2,0 1-6,0-3 4,0 1 1,0-7-6,0 0 6,0-6 5,0-6-5,-3-4-1,-6-2-2,-2-7 0,-2-3-3,-3-3-27,-1 0-102,1-12-206</inkml:trace>
  <inkml:trace contextRef="#ctx0" brushRef="#br2" timeOffset="451235.6456">10461 7398 371,'0'0'131,"0"0"-20,0 0 52,0 0-31,0 0-49,0 0-3,0 0-8,-27 2-2,24-2 0,3 0-15,0 0 4,0 0-19,0 0-11,15 0-6,14 0-4,17-6 19,15-2-5,-1-1-17,-1-1-7,-7 3 3,-13 0-9,-12 3 7,-15 2-2,-8 2-6,-4 0 2,0 0 1,0 0 1,0 0-5,-1 0-1,-17 0 0,-6 0-1,-1 7-3,0 0 0,2 1-6,-4-3-15,3 1 4,8-3-10,4-3 2,6 0 7,6 0-21,0 0-89,6 0-182,9-6-361</inkml:trace>
  <inkml:trace contextRef="#ctx0" brushRef="#br2" timeOffset="451909.8757">11699 6991 467,'0'0'369,"0"0"-233,0 0 107,0 0-92,0 0-46,0 0 7,0 0-45,-23-41-44,2 41 0,-11 17-3,-7 20-11,-5 16 9,5 7-3,3 5-3,9-2-1,18-4-11,9-5 6,0-4-6,26-8-2,7-8-4,11-10-66,6-12-87,4-12-124,3 0-274</inkml:trace>
  <inkml:trace contextRef="#ctx0" brushRef="#br2" timeOffset="452360.2313">12182 7129 919,'0'0'43,"0"0"128,0 0-32,0 0-79,0 0-16,0 0-22,-91-30-7,63 48 11,-2 5-9,4 7-6,6 2-1,14-1-4,2 1-2,4-5-4,13-1 0,14-6-1,9-6 0,5-9-6,-1-5-5,-5 0-5,-6-8 4,-12-8 13,-8-6 3,-5-4 11,-4-1 9,0-3 18,0 1 12,0 7 8,-3 5 12,2 6-10,-1 11-25,2 0-5,0 0-26,0 0-7,0 14-13,3 11 8,14 6 5,-2 2 0,-1 0-8,5 0-61,-1-4-102,3-5-82,-2-12-214</inkml:trace>
  <inkml:trace contextRef="#ctx0" brushRef="#br2" timeOffset="452801.738">12475 6872 66,'0'0'577,"0"0"-449,0 0 50,0 0-97,0 0-6,0 0 22,-7-4-5,7 4 15,0 0-11,0 0-13,0 0-17,0 0-25,0 0-8,0 0-5,11 0-10,4 7 48,9 7-25,1 6-19,5 7 0,1 9-9,2 12 4,-3 10 7,-9 7-19,-14 5 2,-9 5-6,-39 6-1,-16-4-10,-5-1-79,1-12-142,8-10-305</inkml:trace>
  <inkml:trace contextRef="#ctx0" brushRef="#br2" timeOffset="454033.1309">13282 6839 563,'0'0'116,"0"0"49,0 0-1,0 0-52,0 0-4,0 0-35,-14 0-27,14 0-7,9 0-6,18 0 57,4 0-5,9 0-40,2 0-17,0 0-18,-6 0-9,-8-1-1,-1-1-34,-11 2-86,-2 0-115,-8 0-207</inkml:trace>
  <inkml:trace contextRef="#ctx0" brushRef="#br2" timeOffset="454257.8984">13300 7120 684,'0'0'341,"0"0"-199,0 0 16,0 0-44,0 0-34,80-7 9,-30-3-39,5 0-28,-3 3-13,-9 2-8,-9 1-1,-10 1-40,-9 3-94,-5 0-98,-7 0-212</inkml:trace>
  <inkml:trace contextRef="#ctx0" brushRef="#br2" timeOffset="454468.5588">13322 7342 938,'0'0'211,"0"0"-107,0 0 43,0 0-79,0 0-22,0 0 79,131 16-65,-61-20-35,2-7-25,-10 0 0,-8 3-64,-14-1-109,-7 2-123,-14-2-439</inkml:trace>
  <inkml:trace contextRef="#ctx0" brushRef="#br2" timeOffset="456230.6849">14718 6326 655,'0'0'87,"0"0"69,0 0-22,0 0-28,0 0-50,0 0-17,0-2-5,0 2-7,-3 0-6,-15 0-4,-12 9-11,-6 1 2,1-3 4,-4 4-3,-3-2 3,-1 2-4,-2 0 3,3-1 7,9-3-2,11-3 5,5-1 5,10-3-5,5 0 8,2 0-7,-1 0 0,-1 0 4,2 0-5,0 0 6,0 0 1,0 0-9,0 0-2,-1 0-7,1 0-4,0 0 1,0 0-7,0 0 7,0 0-1,0 0-3,0 0 3,0 0 0,0 0-4,0 0 6,0 0-7,0 0 7,0 0-4,0 0-3,0 0 3,0 0-4,0 0 1,0 0-1,0 0 2,0 0-2,0 0 1,0 0 0,0 0-1,0 0-1,0 0 1,0 0 3,0 0-1,0 0-2,0 0 0,0 0 0,0 0 0,0 0 3,0 0-2,0 0 2,0 0-2,0 0 1,0 0-1,0 0 0,0 0 0,0 0 1,0 0-1,0 0-1,0 0 2,0 0-2,0 0 0,0 0 0,-4 0-1,1 0 0,0 0 1,-3 1-1,0 2 4,0-1-3,-3 4 0,0 5-1,-2 3-3,3 8 4,2 3-5,6 1 5,0 4-4,16 1 4,5 0 0,4 5 0,-4 0 0,0-2-2,-12 2 2,-8-3 0,-1-1 0,-4-1 0,-19-1 0,-3-5 1,2-5-3,6-9-5,9-5-1,5-6 4,4 0 0,-3-12 3,0-5-10,3 2 11,0 3 0,0 5 0,0 0 1,0 7-6,10 0 3,5 14-10,9 25 10,-2 14 4,1 13 0,-6 6-2,-3 1 1,-2 3 2,-9 5 1,-3 0-4,0 1 0,-3-4 1,-5-9 0,2-10-1,6-6 4,0-11-4,0-8 1,14-5-2,4-3 1,12-11 0,2-4-2,9-10 0,6-1-69,4-10-149,-5-23-309</inkml:trace>
  <inkml:trace contextRef="#ctx0" brushRef="#br2" timeOffset="457127.9866">15631 6452 636,'0'0'168,"0"0"17,0 0 8,0 0-58,0 0-32,0 0-10,0 0-22,0-7-9,0 7-24,0 8-27,0 11 13,0 7 22,-2 4-21,-2 5-2,0 0-13,2 3 4,2 0-11,0-2-1,0-3 1,0-5-3,0-6 0,0-3 0,0-9-2,0-4-33,0-5-57,6-1-104,5-12-35,7-22-349</inkml:trace>
  <inkml:trace contextRef="#ctx0" brushRef="#br2" timeOffset="457345.6905">15744 6467 810,'0'0'131,"0"0"81,0 0-5,0 0-105,0 0-43,0 0-12,7-22-4,14 17-10,11-2-18,-1 2-6,0 2-9,1 3-2,-9 0-66,-3 5-93,-10 7-172,-10 7-243</inkml:trace>
  <inkml:trace contextRef="#ctx0" brushRef="#br2" timeOffset="457501.4414">15661 6677 991,'0'0'116,"0"0"30,0 0-14,0 0-45,94-6-32,-51-3-44,1-3-11,-5 0-83,-5-2-174,-6-6-299</inkml:trace>
  <inkml:trace contextRef="#ctx0" brushRef="#br2" timeOffset="457698.0622">16100 6320 979,'0'0'265,"0"0"-105,0 0 53,0 0-126,0 0-63,0 0-24,2-3-7,-1 22 6,-1 2-3,-6 8-65,-24-4-128,-9-3-237</inkml:trace>
  <inkml:trace contextRef="#ctx0" brushRef="#br2" timeOffset="457892.9304">15046 6459 1348,'0'0'49,"0"0"166,0 0-153,0 0-62,0 0-8,0 0 5,79 63-29,-37-34-133,7-5-260</inkml:trace>
  <inkml:trace contextRef="#ctx0" brushRef="#br2" timeOffset="458658.6715">17153 6491 447,'0'0'264,"0"0"-93,0 0-12,0 0-10,0 0-48,0 0-40,-2 0-22,-13 0-16,-9 0-5,-6 0 2,-1 0-4,-4 0 9,-1 0-2,2 9-13,0 3-2,7 4-8,8-2 3,9 0-3,6-2-5,4 1-1,4-2 5,16 1-6,12-4 5,7-2 2,6 0-1,0-4-4,-2 0-5,-7 4 5,-6-2-4,-9 6 7,0-1 1,-14-1-1,-2 1 1,-5 1 1,0-1 0,-12 2 14,-23 1 27,-11 0-14,-4-2 4,-1-2-8,5-4 4,3-2-19,12-2-7,8 0-1,9-3-18,10-13-52,4-6-86,24-10-281,15-4-384</inkml:trace>
  <inkml:trace contextRef="#ctx0" brushRef="#br2" timeOffset="458889.7492">17432 6385 941,'0'0'129,"0"0"82,0 0-87,0 0-78,0 0-33,0 0 34,6 48 25,-6-19-34,0 1-11,0 0-19,0-1 5,2-2-12,-1-1-1,-1-2 0,3-7-44,0-5-88,-2-7-117,-1-5-244</inkml:trace>
  <inkml:trace contextRef="#ctx0" brushRef="#br2" timeOffset="459054.7302">17250 6565 639,'0'0'489,"0"0"-348,0 0 15,0 0-99,0 0-40,87-34 11,-36 25 1,4-1-10,1 3-12,-3-2-7,-6 2-67,3-3-117,-8 1-241</inkml:trace>
  <inkml:trace contextRef="#ctx0" brushRef="#br2" timeOffset="459370.5014">17725 6433 982,'0'0'178,"0"0"22,0 0-26,0 0-116,0 0-58,0 0-3,-6 26 3,6 4 11,0 1-10,0 2 2,15-2-3,0-3 0,10-6 0,0-8-8,0-6-7,-2-7-8,-4-1 21,-2-1 2,-7-17 8,-5-6 24,-5-6 13,0-1-12,0 4-9,0 7-19,0 10-5,0 6-2,0 4-84,0 0-112,16 0-273,14 0-278</inkml:trace>
  <inkml:trace contextRef="#ctx0" brushRef="#br2" timeOffset="459782.1144">18292 6423 889,'0'0'142,"0"0"101,0 0-115,0 0-52,0 0-26,-84-39-33,53 39-9,3 15 7,-1 3-13,13 5 3,1-2-1,12 1-4,3 0 0,0-2-4,21-4-3,8-8-1,12-3-26,3-5-17,-2 0-20,-4-17-33,-1-5 35,-13-7 67,-6-4 2,-8-7 16,-4-3 30,-6-1 18,0 1 21,0 6-14,0 11 8,0 11 12,0 9-10,-1 6-36,-2 0-34,3 6-11,0 21-14,0 9 14,0 10 1,0 3-1,0 1-1,0-2-81,0-4-129,7-8-169,12-14-538</inkml:trace>
  <inkml:trace contextRef="#ctx0" brushRef="#br2" timeOffset="459956.4211">18596 6559 1377,'0'0'81,"0"0"118,0 0-113,0 0-73,0 0-13,0 0-57,-3-5-138,3 5-111,0 0-500</inkml:trace>
  <inkml:trace contextRef="#ctx0" brushRef="#br2" timeOffset="460772.452">19315 6327 376,'0'0'351,"0"0"-207,0 0 75,0 0-117,0 0 32,0 0-38,-21-20-19,7 26-49,-3 11-21,-4 6 3,5 3-10,5 1 8,10 0 0,1-3-7,0-2-2,19-1 1,12-9-1,6-4-2,8-8 3,1 0-1,-1-11-18,-3-9 1,-6-3 18,-8-3 0,-7-1 5,-9 5 2,-3 1-2,-9 8 3,0 3 15,0 9-1,0 1-6,-3 1-16,-9 22-11,3 2 9,3 3-2,6-1 2,0-5-4,19-2-9,8-7-5,6-9-4,0-4 10,0 0 13,-3-11 1,-7-8 5,-6-3 4,-10-3 7,-7-5 22,0 0-15,0 4-20,-15 4-3,2 9-20,-2 6-59,3 3-118,7-3-253</inkml:trace>
  <inkml:trace contextRef="#ctx0" brushRef="#br2" timeOffset="461156.1446">19850 6176 239,'0'0'909,"0"0"-717,0 0 16,0 0-120,0 0-64,0 0-23,15 6 3,-4 20 9,1 6 10,-2 2-16,4-1 0,-4 3-4,-4-5-3,3-5 2,-3-4-2,3-5-1,-3-6 0,1-8-26,2-3-8,4 0 31,3-14 4,3-8 4,2-3 5,-2-1-1,0 1-1,-1 1-2,-3 11 13,-4 2-10,-2 6 1,-4 5-5,2 0-4,2 5-9,2 13 7,1 7-3,2 5 4,-1-1-41,5-4-64,0-3-39,7-5-164,4-10-155</inkml:trace>
  <inkml:trace contextRef="#ctx0" brushRef="#br2" timeOffset="461425.3538">20480 6292 836,'0'0'174,"0"0"85,0 0-152,0 0-51,0 0-50,0 0-3,-57 61 1,57-32-2,0-3-2,13-6 1,9-6 2,3-4-1,8-10 0,5 0 4,2-15 1,-7-9 35,-7-3-1,-14-4 4,-12-7-4,0 3-18,-5 2-12,-10 9-11,-3 11-4,-1 11-32,2 2-77,0 0-83,2 10-176</inkml:trace>
  <inkml:trace contextRef="#ctx0" brushRef="#br2" timeOffset="465528.202">6580 8371 422,'0'0'63,"0"0"44,0 0 55,0 0-50,0 0-20,0 0 9,6-32 22,-6 31-39,-12-2-36,-12 0-41,-1 3 2,-8 0-2,0 0 7,-5 0-6,6 0-3,5 0 1,5 3-1,9 1 1,9-2 5,1-2-3,3 0-1,0 0 4,0 0 16,0 0 11,0 0-6,0 0 1,0 1-13,0-1-18,0 0 3,0 0-5,0 0 1,0 0 0,0 0-1,0 0 3,0 0 2,0 0-4,0 0 6,0 0 5,0 0-11,0 0 9,0 0-10,0 0 2,0 0 2,0 0-2,0 0 1,0 0-1,0 0-2,0 0 4,0 0-3,0 0 1,0 0 0,-3 0-1,3 0 2,0 0 2,0 0-5,0 0 3,0 0-2,0 0 0,0 0 0,0 0 4,0 0-4,0 0 2,-4 0-2,4 0 5,0 0-2,0 0-3,0 0 10,0 0-9,0 0 6,0 0-7,-6 0 1,-3 3-2,-5 1 2,4-4-1,1 3-2,-1 0 2,1 3-3,-2 2 1,1-1-5,-2 2 6,6-2-2,0-1 2,3-2-3,3 0 3,0-4 0,-3 0 0,3 0 3,0 0-3,0 0 1,0 0 1,0 0 2,0 0-4,0 0 1,0 4 3,0 0-4,-5 4 9,5 0 4,-1 1-8,1 3 7,0 4-10,0-2 5,0 2 1,0 3-6,0 2 4,0 4 1,0 5-3,0 4 4,0 5-4,0 8 4,0-2-3,1 3-4,4 0 4,-5-1-4,0 0 0,0 1 0,0-1 1,0 0-2,0 1 2,0 0 1,0-1-5,0 2 3,0-3-1,0-4 2,0-2-1,0-7 0,0-1-1,0-5 1,0-5 0,0-8-1,0 0 0,0-4 0,0-1 2,-5-1-1,2-2 0,2 0 1,1-3-1,0-3-1,0 0 0,0 0 0,4 0 0,28 0 0,20-19-4,24-11-21,2-8-130,2-10-212</inkml:trace>
  <inkml:trace contextRef="#ctx0" brushRef="#br2" timeOffset="466501.7911">7060 8436 242,'0'0'245,"0"0"-143,0 0 103,0 0-94,0 0-75,0 0 18,0-16 13,0 16-4,0 0-2,0-1-6,0 1-6,0 0-18,0 0-5,0 0-9,0 0-13,0 0-1,0 0-2,0 0 1,0 0-2,0 0 0,0 0 0,0 0 4,0 0-4,0 0 6,0 0 7,0 0-1,0 0 2,0 0-6,0 0-4,0 0 2,0 0 0,0 0-4,0 0 3,0 0-2,0 0 11,0 0-6,0 0-5,0 0 6,0 0-8,0 0 2,0 0 4,0 0-7,0 0 7,0 0-7,0 0 0,0 0 0,0 0 5,0 0-8,0 0 3,0 0 0,0 0 1,0 0 3,0 0-4,0 0-1,0 0 1,0 0 0,0 0 1,0 0-2,0 0 2,0 0-1,0 0 2,0 0-1,0 0-2,0 0 1,0 0-1,0 0 1,0 0 0,0 0 0,0 0 0,0 0-1,0 0 0,0 0 1,0 0 0,0 0 0,0 0-4,0 0 0,0 0-3,0 0-5,0 0-13,0 0-12,0 0-17,0 0-33,0 0-68,0 0-22,-3 0-70,0 0-166</inkml:trace>
  <inkml:trace contextRef="#ctx0" brushRef="#br2" timeOffset="467290.6004">7158 8351 400,'0'0'111,"0"0"-4,0 0 15,0 0-37,0 0-31,0 0 5,0-2-5,0 2-5,0 0-2,0 0 4,0 0 0,0 0-10,0 0-5,0 0-7,0 0-5,0 0-3,0 0-7,0 0-6,0 0 0,0 0 0,0 0 7,0 0 3,0 0-8,0 0 8,0 0 0,0-4-4,0 4 0,0 0-7,0 0 3,0 0 1,0 0 0,0 0 3,0 0-5,0-3-4,0 2 0,0-2-2,-1 0-1,-5 0-1,-3 0 1,-5 2-2,6-2-6,-6 3 6,-5 0 0,-1 0-2,-2 0 2,-2 4-1,-1 5 1,6-2-2,2 0 4,11 2-2,2 5 0,4 0-1,0-1-3,4 4 4,14-3-1,6 1 2,-2-2-2,8 3 2,0-3-1,-6 1 2,-3 2-3,-5-2 1,-4-1 0,-9 1-1,-2-1 3,-1-3-1,0-2 5,-4 1 0,-15-1 22,-7-2 8,-2-1-2,-2-2-15,0-3-12,5 0-1,5 0-6,10 0 0,1 0-2,5 0-65,4 0-60,4 0-113,19-3-271</inkml:trace>
  <inkml:trace contextRef="#ctx0" brushRef="#br2" timeOffset="467492.2243">7393 8504 534,'0'0'564,"0"0"-321,0 0 6,0 0-120,0 0-83,0 0-37,0 10-6,0 13 2,-5 7 1,5 2-5,0-2-1,0 1-24,0-1-140,0-8-186,-5-5-635</inkml:trace>
  <inkml:trace contextRef="#ctx0" brushRef="#br2" timeOffset="469030.3964">7359 9089 216,'0'0'194,"0"0"-69,0 0-12,0 0-4,0 0-14,0 0-10,0 0 5,0 0 16,0 0-12,0 0-8,0 0-9,0 0-19,-8 0-28,-10 0-16,-4 0-8,-5 0 5,0 0-6,-3 3 1,2 6 1,7 4-7,0 1 4,12-4-4,3 4 0,3-1 0,3-1-5,0 5 4,6-4-1,15 0 4,3-1 1,9 0 1,-4 1-2,3 3-2,-8 1-3,-8 0 3,-4-5 0,-9 5 4,-3-3-4,0-4 2,-6-1 2,-19 2 25,-8-3 1,-3-2-6,1-1-9,9-5-14,3 0-1,13 0-45,7 0-95,3 0-210,3-14-573</inkml:trace>
  <inkml:trace contextRef="#ctx0" brushRef="#br2" timeOffset="469411.8728">7482 9244 931,'0'0'60,"0"0"142,0 0-77,0 0-94,0 0-7,0 0 2,63-17-10,-60 17-7,-1 0-7,-2 10-2,0 5 10,0-1 2,0 2-3,-2-2-1,2 0-5,0 0 0,0-5-3,0 1 2,9 0 3,2 0-3,5-1 9,-3 4-5,-1-1 5,-8-3 22,1 1-7,-5-1 25,0 1-12,0 0 8,-12 1 2,-10 2-19,2-4-17,-2-3-13,2-1-2,1-3-81,-2-2-156,-2 1-280</inkml:trace>
  <inkml:trace contextRef="#ctx0" brushRef="#br2" timeOffset="470328.3404">7214 9825 922,'0'0'100,"0"0"51,0 0-14,0 0-46,0 0-32,0 0 10,-3 3-8,3-3-18,0 0-17,0 0-9,0 4-14,0-4 2,0 0-4,0 0 1,0 0 0,0 0 0,0 0 1,0 0 1,0 0-2,0 0 1,0 0-3,0 0 0,0 0 1,0 0 0,0 0 0,0 0 5,0 0-5,0 0 6,0 0-7,0 0 2,0 0-2,0 0 2,0-7-1,0 0 2,0 2-3,0-2 2,0-3 0,0 3 0,0 4 4,0 0 8,-4 2-4,3-2 3,1 3-8,-2 0 1,2 0-4,-5 0-2,-4 0 0,-3 0 1,-11 0 0,4 0-1,3 3-2,-2 0 2,9-2 0,3 2 0,-3 2-1,6 0 1,-8-1 0,4 1-2,1 2-1,3 2 3,3 2-3,0-2-5,0 2 5,0-2 2,3 2-4,10-1-1,7-1 5,2 2-3,8-2 3,-4 1-11,-1 5 4,-6-3-8,-8 4 5,-5-3 10,-6-3 0,0 0 1,-9 1 4,-15-3 5,-4-1 7,-2-2-11,4-5 3,4 0-8,2 0-1,13 0-22,4 0-72,3-3-54,9-6-185,21-7-221</inkml:trace>
  <inkml:trace contextRef="#ctx0" brushRef="#br2" timeOffset="470642.5239">7506 9864 842,'0'0'127,"0"0"103,0 0-58,0 0-76,0 0-22,0 0-26,-13-20-25,-4 23-21,0 11 3,3 0 2,0-1 0,7 1-1,1-2-6,6 1 4,0-1-4,0 0-1,6-2 1,3 2 0,6-2 1,-4 4 0,0-2 0,-5-1 2,-5 2 0,-1-1-1,0-1-2,0-7 1,0-2-1,-7-2-24,0 0-104,1-17-162,6-14-355</inkml:trace>
  <inkml:trace contextRef="#ctx0" brushRef="#br2" timeOffset="470784.3042">7506 9864 991,'39'-17'170,"-20"5"17,4 2-33,-4 0-77,5 6-58,-9-1-19,-2 5-22,-9 0-127,-4 0-228,0-5-673</inkml:trace>
  <inkml:trace contextRef="#ctx0" brushRef="#br2" timeOffset="471773.3971">7685 8381 286,'0'0'228,"0"0"-122,0 0 61,0 0-63,0 0-75,0 0 19,100-26 13,-61 26-10,-3 0 3,-8 0 7,-5 0-5,0 10-5,-6 0 19,2 1-24,-2 5 14,2 4-15,-3 3-2,-3 7-1,4 2-3,-5 8-5,2 5 4,2 3-14,0 7-4,-1 6-6,2 8-10,-4 7 11,-3 4-6,0 4 0,-3 8-3,-4-2-2,-3 2-2,0-3 2,0-5-4,0-3 3,-11-6-1,1-7 0,1-5-1,0-11-1,3-9 4,3-7-7,3-10 6,-5-5-1,5-8 0,0-3 1,0-4 3,0-1-2,0-5 8,-6 3-3,-4-3-7,-18 0 0,-19 0-2,-15 0-29,-14 0-110,-9-14-235,-3-13-727</inkml:trace>
  <inkml:trace contextRef="#ctx0" brushRef="#br2" timeOffset="472354.858">8630 8973 609,'0'0'210,"0"0"-57,0 0 60,0 0-83,0 0-36,0 0-39,0 0-22,3 10 11,28-10 21,3 0-37,2-5-25,-6-3-3,-2 2-54,-8-5-156,-4 2-283</inkml:trace>
  <inkml:trace contextRef="#ctx0" brushRef="#br2" timeOffset="472901.6321">9493 8531 555,'0'0'134,"0"0"30,0 0-13,0 0-60,0 0-35,0 0-10,0-3 12,0 3 4,0 0-4,0 0-2,0 0-7,0 0-16,0 0-1,0 0-11,0 0 4,0 0 4,0 0-6,0 0 2,0 0-7,0 0-2,0 0 2,0 0-12,0 0 4,0 0-2,0 0-8,0 0 5,0 0 0,0 0 2,0 0 6,0-2-2,0 0 3,0-2-5,0 1-7,0 2 1,0-1-3,0 2 0,0 0 0,0 0 3,0 0-7,-3 0 0,0 0-39,0 0-72,0 0-82,0 0-100,3 0-103</inkml:trace>
  <inkml:trace contextRef="#ctx0" brushRef="#br2" timeOffset="473352.364">9809 8461 765,'0'0'163,"0"0"13,0 0 29,0 0-145,0 0-19,0 0-12,-114-16 6,79 16 9,-5 2-12,4 4 3,4-1 9,6 4-8,6-3-11,1 2-1,7 1-13,0 5 1,3 5-6,0 3 0,1 3 0,3 1-3,5 4 10,0 4-3,0 4-8,3 5 10,7 7-2,-4 9-7,-3 5 2,-3 3-4,0 0 4,0-4-5,-9-3 2,-4-4-1,2-9 0,3-2 0,2-14-2,6-3 2,0-7 2,0-4-3,15-5 0,11-4 2,7-8 2,9 0-1,10-5-3,6-15-44,0-9-104,2-6-168,-13-5-566</inkml:trace>
  <inkml:trace contextRef="#ctx0" brushRef="#br2" timeOffset="473982.0596">10237 8531 703,'0'0'117,"0"0"77,0 0-55,0 0-36,0 0-22,0 0-40,-64-31-4,34 31-20,-6 0 6,4 11 6,2 1-7,7 2-1,7 2-3,7-2-10,6 1-2,3-1-6,0 2 1,13-2-1,16-1 3,10-1 3,6-2-5,1 2 2,-3-3-6,-14 2 3,-14-5-3,-8 2 3,-7 0 0,0-1 2,-22 3 14,-7-1 12,-7-1-11,-1-1-13,5-2-4,10-1-38,4-4-86,9 0-164,6 0-333</inkml:trace>
  <inkml:trace contextRef="#ctx0" brushRef="#br2" timeOffset="474440.2378">10215 8919 614,'0'0'349,"0"0"-172,0 0 44,0 0-117,0 0-37,0 0-17,0-2-5,0 2-11,0 0-6,0 0 5,0 0-13,0 0-4,0 0-2,0 0-12,0 0 1,0 0-3,0 0-3,0 0-6,0 0-64,0 0-50,0 0-43,-11 2-132,5-2-247</inkml:trace>
  <inkml:trace contextRef="#ctx0" brushRef="#br2" timeOffset="474776.1529">10429 8722 1066,'0'0'118,"0"0"109,0 0-37,0 0-120,0 0-59,0 0 0,-8 43 16,8-17-18,0-1-8,0 2-1,0-1-78,0 2-157,-5-3-251</inkml:trace>
  <inkml:trace contextRef="#ctx0" brushRef="#br2" timeOffset="475294.503">10190 9121 753,'0'0'103,"0"0"28,0 0 34,0 0-69,0 0-26,0 0 13,10-36 1,-10 33-24,-5 3-10,-11 0-35,-11 0-10,-1 0 5,-2 7 3,4 3-9,10-2 7,3 0-6,7 1-4,6-2-1,0 2-3,0 2 2,6 0 1,10 1 0,7-1 2,5 5 0,5 1 1,1 0-6,-12 2 1,-2 3-2,-11-5 2,-9 0 2,0-1 0,-12-3 7,-12 1 3,-11-4 11,2-4-9,1 0-6,4-4-6,13-2-10,6 0-80,9-9-125,0-9-226</inkml:trace>
  <inkml:trace contextRef="#ctx0" brushRef="#br2" timeOffset="475705.5574">10461 9165 899,'0'0'208,"0"0"-45,0 0 2,0 0-113,0 0-31,79-37 2,-58 37-11,-7 0-1,-4 0-7,-7 0-3,-3 0-1,0 0 0,-13 12 10,-4 5 6,-1 0-12,-2-3 3,10-1-5,3-4-1,4-1-1,3-2-2,0 2 2,0 1 3,12 2-1,4 1 3,2 0-3,0 2 2,0-2 9,-6-4-5,-5 1 7,-7 2 5,0-2 9,0-1 17,-16 1-9,-8-2-7,0-1-12,-3-3-15,5-3-3,1 0-12,9-9-118,3-15-107,9-16-269</inkml:trace>
  <inkml:trace contextRef="#ctx0" brushRef="#br2" timeOffset="476455.787">10657 8378 503,'0'0'148,"0"0"-26,0 0 32,0 0-68,0 0-19,85-13 20,-51 13-7,-5 3 2,0 7-9,-2 4-22,-8 4 6,-6 3-17,1 6 19,-5 2-18,0 10-7,-1 2-2,0 5-9,0 6-10,-2 5-2,4 6-8,-7 4 11,0 0-9,-3 3-5,0 0 7,0 2-7,0 1 0,0 4-2,0-5 5,0-7-2,0-8-1,0-7 0,0-5 0,0-11 1,0-7-1,-6-7 1,-1-8-3,1-5 4,-3-4 3,-2-3-4,-8 0 9,-7 0-10,-3 0-41,-4-8-97,-2 0-128,1-6-398</inkml:trace>
  <inkml:trace contextRef="#ctx0" brushRef="#br2" timeOffset="476929.3968">11719 8836 913,'0'0'114,"0"0"102,0 0-66,0 0-56,0 0-42,0 0-25,45-8 5,-3 8 15,4 0-25,-4 0-22,-3 0 0,-12 0-57,0 0-113,-11 0-179,-8 0-415</inkml:trace>
  <inkml:trace contextRef="#ctx0" brushRef="#br2" timeOffset="477080.9663">11764 9000 776,'0'0'271,"0"0"-148,0 0 43,0 0-72,0 0-45,108-10-27,-60 1-22,-2 0-71,-6-2-231,-4-6-239</inkml:trace>
  <inkml:trace contextRef="#ctx0" brushRef="#br2" timeOffset="477626.2532">12570 8626 614,'0'0'126,"0"0"61,0 0 15,0 0-68,0 0-45,0 0-11,15-33-26,-15 26-17,0 3 9,0-2-2,-9 1-3,-4-1-29,-10 3 11,1 2-12,-5 1-5,-6 0-2,4 6-2,-1 9 4,5 2-2,5-1-1,8 8-1,3-4 0,9-3 0,0 0-1,0-3 2,18-3-1,8-3 5,10-2-3,6-3 2,2-3-2,0 0 0,-8 0-4,-11 0-1,-8 6 3,-11 7-4,-1 1-1,-5 0 5,0-2 0,0 2 1,-2-1 2,-13-3-2,-9-1 21,-4 1 15,-8-3-21,0-3 7,-3 1-10,3-4-9,8-1-3,5 0-1,9-1-2,11-8-49,3-1-123,3 3-98,14 2-282</inkml:trace>
  <inkml:trace contextRef="#ctx0" brushRef="#br2" timeOffset="479224.4857">13031 8696 541,'0'0'138,"0"0"47,0 0-39,0 0-33,0 0-14,0 0-2,-3-3-25,-9 0-43,-3 3 14,-1 0-20,-8 0-1,3 0 1,-3 8 12,5 1-15,5 2-6,1 0-9,8 1-4,5 3 0,0-3-1,0 5 0,10-3 0,9-2 0,4 1 0,3 1 0,-7-2 1,0-1-1,-9 2 0,-6-3 0,-4 0 2,0-1 5,0 2 3,-14-2 16,-5 1 0,0-3-12,-5-3-14,2-4-4,-5 0-86,12-11-95,6-16-269</inkml:trace>
  <inkml:trace contextRef="#ctx0" brushRef="#br2" timeOffset="479358.0442">13059 8702 994,'0'0'189,"0"0"12,121-41-47,-91 32-75,-9 8-64,-11 1-15,-6 0-66,-4 0-198,-4-5-551</inkml:trace>
  <inkml:trace contextRef="#ctx0" brushRef="#br2" timeOffset="482551.1278">21695 6174 552,'0'0'117,"0"0"-28,0 0 43,0 0-64,0 0-23,0 0-11,0 0 8,-18-47-17,6 41 24,-1 1 0,-4 2-15,-3 3-5,-4 0-15,-3 0-6,2 10-6,2 4 2,7 0-4,6 1-1,7 1-1,3 2 0,0-2 0,0 0-3,10-2 5,7-3-1,11 0-1,6-4 4,5 0-2,-2-2 0,-4 0 0,-3 0-2,-11 5 6,-4 0-4,-7 0 2,-4-1-2,-4 2 11,0 2-1,0-3 17,-17-1 27,-5-1-15,-3 0-4,-2-6-24,0-2-10,3 0-1,2 0-10,7-2-87,7-7-142,8 1-190</inkml:trace>
  <inkml:trace contextRef="#ctx0" brushRef="#br2" timeOffset="482842.0324">22077 6171 719,'0'0'177,"0"0"23,0 0-42,0 0-66,0 0-34,0 0-28,-64-22-7,36 22 5,-1 8 8,5 6-5,2 3-11,6 2-6,4 3-11,6 1 5,6 2-5,0-2-3,4 1-2,20-7-3,8-5-53,6-5-29,7-7-68,1 0-103,3-7-140</inkml:trace>
  <inkml:trace contextRef="#ctx0" brushRef="#br2" timeOffset="483120.3975">22352 6188 328,'0'0'328,"0"0"-115,0 0-45,0 0-56,0 0-28,0 0-30,-81-27-12,59 40-21,4 4-6,6 4-3,6-1 0,6-1-8,0-2-3,4-5 1,19-4-1,4-4 7,2-4-7,0 0 3,-7-9-1,-7-6-2,-7 1 11,-8-6 14,0 1-14,0 3-12,-3 3-5,-6 6-53,6 4-66,1-2-146,2 3-120</inkml:trace>
  <inkml:trace contextRef="#ctx0" brushRef="#br2" timeOffset="483368.6122">22352 6188 410,'110'-84'201,"-84"76"-76,4 8 67,2 0-110,-2 7-27,-3 13-15,-6 3 12,-9 2-9,-8 0-19,-4-4 4,0-3 14,-7-4 3,-2-6 6,4-7-4,0-1 7,0 0 16,0-3 18,1-17-59,1-3-16,3-4-6,0-1-7,10 3-13,10 6-36,2 2-69,6 7-52,6 0-165,8 1-167</inkml:trace>
  <inkml:trace contextRef="#ctx0" brushRef="#br2" timeOffset="484020.6687">22897 6086 769,'0'0'166,"0"0"-116,0 0 53,0 0-3,0 0-60,96 24-21,-57-24-11,-1-4 5,-5-9-11,-15-1-2,-12-2 11,-6-1 17,0 0 26,-16 0-15,-6 6-14,-7 5 2,-1 6-11,-1 0-7,2 9-4,6 8-2,3 3-1,9-1-2,5 0 0,6 1-7,14-6-19,18 0-34,10-4-34,13-6-88,13-3-75,10-1 83,0 0 70,-6-13-170,-15-3 261,-17 2 13,-14-3 184,-16 2 6,-8-2 77,-2 1-79,0-1-42,-12 4-52,-12 4-31,-6 6-27,-3 3-13,-1 0-11,3 17-10,7 7 1,9-1-3,11 0-3,4-1 3,0-5-9,17-3-6,11-5-9,7-5-15,4-4-34,5 0-41,3-4-49,0-14-2,-3-6 13,-8-8-84,-13-10 215,-7-12 21,-8-6 270,-6-6-30,-2 9-1,0 14 2,0 14-49,0 20-57,0 6-51,0 3-36,0 15-47,0 20-1,0 24 0,0 12 0,0 6 2,0 4-4,4-3-64,-1-7-190,-3-13-362</inkml:trace>
  <inkml:trace contextRef="#ctx0" brushRef="#br2" timeOffset="485348.3647">15820 7589 792,'0'0'107,"0"0"-10,0 0 73,0 0-89,0 0-11,0 0-6,-19-19-24,19 14-12,13 2-14,11-3-4,7-2 11,2 6-2,2 2 2,-10 0-8,2 12-10,-13 6-3,-4 5 0,-5 2 0,-3-4 1,-2 2 1,0-6 1,-7-3-2,0-6-1,3-5 0,1-3 1,-3 0-1,5-6 6,-5-10-6,6-10-3,0-4 0,0 1 3,6 5 2,7 3 4,2 6-1,4 8-5,-1 3 1,5 4-1,-1 0-3,-1 14 3,-8 3-2,-4 2-1,0 2 3,-6-3 0,-2-4-3,-1-4 2,0-4 0,0-3-1,0-3-1,2 0-10,3-2 13,7-15 7,1-7-6,7-5 0,2 0-1,5 1 3,-2 6 0,5 6-3,-5 10 5,-5 6-3,-6 0-1,-3 14-1,-4 13 1,1 4-1,-8 2 2,0-4-2,0 1-2,3-10-44,3-2-101,13-10-128,7-8-122</inkml:trace>
  <inkml:trace contextRef="#ctx0" brushRef="#br2" timeOffset="485647.9589">16742 7519 711,'0'0'194,"0"0"-12,0 0 5,0 0-89,0 0-57,0 0-22,-61-22-4,35 42 9,6 2-12,4 1 0,9 0-3,5-5-5,2-6 1,3-2-3,19-4 0,3-6 11,5 0-6,0-8 12,-5-9 0,-4-3 16,-11-1 20,-5 1-7,-5 0-11,0 3-29,0 4-8,-9 5-4,-1 5-72,3 2-103,6 1-94,1 0-247</inkml:trace>
  <inkml:trace contextRef="#ctx0" brushRef="#br2" timeOffset="485910.7514">16870 7420 479,'18'-9'285,"2"1"-121,-2 8 9,7 0-61,-5 7-31,0 11-17,-1 7 5,-7 3-52,-6-1-1,-6-3 7,0-3-18,0-4 10,-6-5 10,0-5-9,3-7 9,0 0-6,0 0 44,2-10 22,-2-11-70,3-8-9,0-3-1,7-1-5,11 5-12,6 6-69,7 8-74,7 5-76,6 1-92</inkml:trace>
  <inkml:trace contextRef="#ctx0" brushRef="#br2" timeOffset="486225.5604">17307 7403 80,'0'0'745,"0"0"-650,0 0-11,0 0 0,0 0 36,0 0-72,79 21-18,-53-21-18,-7 0-3,-4 0 3,-8-10-12,1-1 10,-8 1 3,0-5 15,-3 1-1,-17 7-10,0 2-4,-10 5-2,-3 0 3,2 12 16,-5 7 13,6 9 3,9 0-16,7 2-16,9-2-2,5 0-2,9-4-7,20-3 3,9-9-2,11-8-4,7-4-62,6 0-60,-4-7-70,-3-13-755</inkml:trace>
  <inkml:trace contextRef="#ctx0" brushRef="#br2" timeOffset="487072.0634">18382 7282 142,'0'0'770,"0"0"-679,0 0 108,0 0-100,0 0-33,0 0-39,10 0-15,6 6-8,-3 11-1,1 6 1,-4 6-3,-3 0 5,2-1-3,-4-3-1,-2-6 0,2-7-1,-5-1-1,0-9 0,0-1-5,0-1 5,0 0 4,0-3 9,0-17-13,6-10-7,5-1 7,4-2 2,5 8 0,-4 5-2,3 6 9,2 8-3,0 3-1,5 3-3,-3 5-2,-2 15 2,-6 1-2,-4 3 0,-2-2-1,-5-3 1,1-5-1,-4-7 1,1-2-1,-2-4 1,0-1-2,0 0 2,0 0 3,3-13-2,3-8-1,4-5-3,1-2 3,5 3 1,-1 3 2,3 8 2,-5 4 1,2 7 6,5 3 3,-3 0-10,2 13 3,-2 7-6,-5 7-1,-2 1-2,-4-2 1,0-2-3,-2-4-25,3-3-30,0-1-87,5-8-122,8-7-203</inkml:trace>
  <inkml:trace contextRef="#ctx0" brushRef="#br2" timeOffset="487477.4725">19234 7315 95,'0'0'691,"0"0"-564,0 0 81,0 0-108,0 0-23,0 0-20,-69-48-36,46 55 16,1 11-10,0 3-12,5 1-4,6 0-8,6 1 3,5-5-6,0-2 0,17-3 0,5-9-8,5-4 4,-3 0 0,-1-4 7,-4-10-3,-9-5 8,-3 2 5,-2-6 19,-5 4-3,2-5-3,-1 5 6,-1 5-8,2 4 1,-2 7-6,0 3-2,1 0-17,2 2 0,4 16-8,3 1 5,5 2 5,0 1-4,2-2-43,4-4-78,1-5-72,1-5-198,-2-6-309</inkml:trace>
  <inkml:trace contextRef="#ctx0" brushRef="#br2" timeOffset="487762.2918">19428 7202 889,'0'0'118,"0"0"19,0 0-30,0 0-80,0 0 2,0 0-2,90 86-15,-85-59-2,-5 0-3,0-6 4,-1-6-7,-15-4 11,4-6 3,-6-5 6,6 0-11,0 0 4,5-11 9,4-3-8,3-8-1,0 0-9,13 2-5,12 6-3,7-2-9,8 8-25,-1-1-47,-3 3-69,-4-3-221</inkml:trace>
  <inkml:trace contextRef="#ctx0" brushRef="#br2" timeOffset="487967.2858">19725 7099 1055,'0'0'200,"0"0"64,0 0-128,0 0-64,0 0-53,0 0-14,-9 13 13,9 15 22,5 2-11,-1 3-6,5 0-15,-3-1-3,0-1-4,0-2-1,-1-4-33,5-4-100,0-9-116,5-9-238</inkml:trace>
  <inkml:trace contextRef="#ctx0" brushRef="#br2" timeOffset="488236.3443">20001 7149 990,'0'0'130,"0"0"83,0 0-145,0 0-62,0 0 22,0 0 19,-69 78-9,35-57-6,6-4-10,5-7-10,11-3 11,5-4 6,7 0-15,0-3 1,0 3-5,0 1-4,4 3-2,16-1 1,10 1 4,7 2-9,6-5-58,8 1-83,4-5-102,0 0-279</inkml:trace>
  <inkml:trace contextRef="#ctx0" brushRef="#br2" timeOffset="488392.5698">20268 7299 469,'0'0'344,"0"0"-150,0 0-74,0 0-96,0 0 56,0 0 10,-36 46-13,24-31-4,-1-1-20,-1-2-11,-1-1-27,0-5-15,1-6-8,3 0-156,7-9-276</inkml:trace>
  <inkml:trace contextRef="#ctx0" brushRef="#br2" timeOffset="488541.5106">20384 7149 1084,'0'0'186,"139"-37"26,-66 18-107,-16 5-45,-21 5-29,-20 1-27,-15 7-4,-1 1-55,-8 0-121,-15 0-130,-8 7-506</inkml:trace>
  <inkml:trace contextRef="#ctx0" brushRef="#br2" timeOffset="489428.9506">21205 7090 31,'0'0'899,"0"0"-720,0 0 74,0 0-100,0 0-65,0 0-61,0-8-19,0 29-2,3 8 26,2 4-2,4 1-19,-1-1 0,1-3-10,-3-4-2,3-3-9,-5-3-121,-2-8-89,-2-6-228</inkml:trace>
  <inkml:trace contextRef="#ctx0" brushRef="#br2" timeOffset="489586.6962">21126 7253 730,'0'0'236,"0"0"-22,0 0 18,0 0-146,0 0-43,0 0-32,101-43 18,-45 35-14,4 1-15,-6-3-13,-7 3-146,-9-3-175,-16-2-237</inkml:trace>
  <inkml:trace contextRef="#ctx0" brushRef="#br2" timeOffset="489922.1146">21464 7040 847,'0'0'172,"0"0"91,0 0-146,0 0-93,0 0-16,0 0 63,33 89-24,-21-53-25,-1-5-6,0-3-8,-3-4-4,1-7 0,-2-8-2,2-5-1,3-4-1,3 0 2,3-3-1,3-16 4,-1-5-1,-1-9 4,0 0-8,-1 4 18,-5 5 6,-4 10 1,-2 13-7,2 1-18,-1 9 1,0 16-7,0 3 5,0 2 0,-1-4-2,4-4-69,4-2-51,5-6-79,3-11-155,8-3-389</inkml:trace>
  <inkml:trace contextRef="#ctx0" brushRef="#br2" timeOffset="490252.4194">22064 7086 779,'0'0'141,"0"0"51,0 0-75,0 0-60,-84-5-37,68 30-8,5 5-1,7-1-4,4-4 4,0-3-1,12-5-8,10-8-2,1-4 0,5-5-9,-4 0-8,-3-14 4,-9-2 13,-7-4 9,-3-3 5,-2-1 22,0 1 21,0 7 2,0 8 7,0 2-3,0 6-29,0 0-34,0 13-5,7 10 5,4 1 0,1 1 0,1-1-25,1-5-98,2-2-43,5-7-207,3-9-518</inkml:trace>
  <inkml:trace contextRef="#ctx0" brushRef="#br2" timeOffset="490560.8278">22303 7051 950,'0'0'206,"0"0"-9,0 0-55,0 0-136,0 0 0,0 0 8,22 78 4,-10-50-8,1-8-6,-2-5 0,-1-5-4,2-8 8,-3-2-6,2-1 3,2-15 13,-1-11-7,-2-4 32,2-5 6,-4 7 0,-1 10-11,-4 8 15,0 11-18,1 0-20,2 14-15,4 12-5,3 9 4,-1 2 1,1 5-24,2-1-74,3-2-105,0-3-283</inkml:trace>
  <inkml:trace contextRef="#ctx0" brushRef="#br2" timeOffset="491130.0728">23111 7003 918,'0'0'507,"0"0"-305,0 0-27,0 0-75,0 0-40,0 0-5,0-19-25,0 16-30,0 0 0,0 2 0,0-1 0,0 2 0,0 0 0,0 0 0,0 0 0,0 0 0,0 0 0,0 0 0,0 0 0,0 0 0,0 0 0,0 2 0,0 5 0,19 11 0,11-2 0,7 0 0,1-5 0,-4-11-14,-6 0-41,-9-3 15,-8-11 24,-9-5 9,-2-6 3,0 5-4,-7 0 0,-14 7 4,-6 6-3,-6 7 2,-2 0 5,2 14 0,7 12 0,6 2 0,11 1-2,9 1 2,0-3-4,17-5 1,12-2 3,7-8-4,5-4 3,3-8-59,-2 0-121,0-1-91,-4-16-223</inkml:trace>
  <inkml:trace contextRef="#ctx0" brushRef="#br2" timeOffset="491415.735">23497 6909 566,'0'0'431,"0"0"-248,0 0 51,0 0-149,0 0-45,0 0-33,24-5-2,-8 34 14,-3 0-7,0 4-11,-4-5 7,3-3-8,-4-6 1,0-8 0,-3-7 0,1-4 3,2 0 7,3-18 30,1-8 30,4-9-39,-2-3-7,-1 1-16,-1 8-9,-3 8-2,3 11-36,0 1-86,6 8-84,0-2-180,4 3-261</inkml:trace>
  <inkml:trace contextRef="#ctx0" brushRef="#br2" timeOffset="491707.4896">23864 6869 666,'0'0'306,"0"0"-193,0 0-7,0 0-46,0 0 14,0 0-16,73 0-32,-59 0-15,-7-4 0,-3-3 8,-4-2 34,0 4 1,-6-3-33,-10 4-14,0 4 0,-4 0 3,1 0 2,1 14 0,2 8 6,4 2 3,6 0-5,2-2-2,4 1-9,2-3-3,18-6-2,10-7-6,5-6-47,8-1-78,-1-4-92,-4-13-47,-8-3-237</inkml:trace>
  <inkml:trace contextRef="#ctx0" brushRef="#br2" timeOffset="492008.2009">24097 6845 651,'0'0'259,"0"0"-26,0 0-73,0 0-57,0 0-32,0 0-21,34-45 8,-22 45-9,-1 0-27,2 13-6,-1 6 6,1-2-3,4-3 5,-7-2-1,0-5-2,-7-3-10,-3-2-9,0-1 9,0-1 0,0 0-9,0 0 10,0 0-12,3 0 12,0-3 4,2-11 7,1-5-16,3-2-7,0 6-3,-1 1-5,2 1-24,3 3-46,-1 1-52,0 4-87,-6 2-134,0 3-102</inkml:trace>
  <inkml:trace contextRef="#ctx0" brushRef="#br2" timeOffset="492681.5242">24482 6716 764,'0'0'249,"0"0"-67,0 0-87,0 0-68,0 0-19,0 0 11,1-5 8,2 5-22,3 9 2,4 4 13,2 1 2,5-1 0,-2-6-12,4 0-6,-1-7 5,1 0-8,-2 0 3,-2-8-4,-6-6 8,-1-1 8,-3-1 29,-2 2 22,0 3-8,-1 6-8,-1 5-20,-1 3-31,0 23-2,0 11-1,0 9 6,0 7 0,-9 5 0,-4 0 10,-4-7 10,-4-10-2,-1-9 20,-1-13-2,-2-5-20,-5-11 2,-1-3-14,-2 0-7,-3-19-16,2-4-125,-2-5-260,-2-1-892</inkml:trace>
  <inkml:trace contextRef="#ctx0" brushRef="#br2" timeOffset="493604.3888">18779 8081 896,'0'0'98,"0"0"154,0 0-145,0 0-35,0 0-19,0 0-26,-5-20 3,19 20-23,6 9 11,-1 9 8,-5 5-16,-4 4-2,-4-2-7,-3-6 3,-2-4-3,1-2 2,-1-8-6,-1-4 2,2-1-27,1 0 19,4-9 7,3-16 0,3-6-2,0-2 3,2-1 1,0 4 0,1 11 4,3 4-2,1 10-2,1 5 0,0 7-3,-3 16-6,0 6 9,-6-2-1,-2-4-1,-6-7-1,0-3-1,-2-9 1,0-4-11,1 0-10,5 0 24,2-13 0,2-10 2,1-8 1,2-2-3,3-2 8,-1-1-1,3 6 4,0 10 6,-4 9-8,-2 6 3,2 5-1,-2 5-11,-4 22 8,-4 10-7,-1 3 0,-1 1-1,0-4 0,5-4-42,4-8-58,10-5-126,7-15-102,6-5-279</inkml:trace>
  <inkml:trace contextRef="#ctx0" brushRef="#br2" timeOffset="494408.4736">19682 8047 429,'0'0'418,"0"0"-267,0 0 37,0 0-89,0 0-38,-15-82-39,0 78-1,-6 4 9,-1 0-13,-1 4-9,1 17 13,1-1-2,9-1-3,6 1-10,4-4 1,2 4-6,2-4 0,16-2-1,6-7 0,6-4-6,3-3-15,-1 0-15,-5-6-32,-3-8-2,-7-3 22,-6-3 1,-5-2 33,-4-5 14,-2-2 10,0 3 25,0 8 20,0 7 21,0 8-19,0 3-31,0 11-26,0 10 2,0 5-3,1-3 2,10 0-1,5-4 0,9-3 0,7-5-5,5-5 4,2-6-32,3 0-47,-11-6-33,-7-18 1,-9-2 33,-9-10 62,-6-4 17,0-4 67,0 11 32,0 7 28,-5 10-13,1 7-23,1 9-11,1 0-19,1 0-22,-1 0-39,0 15 0,1 3-5,1 4 5,0 5 4,0-5 2,5 3-3,10-3-1,6 1-2,4-6 0,8-3-3,6-8-42,7-6-34,3 0-21,-4-13-4,-11-3 13,-16-4 69,-9-2 22,-8-2 11,-1-1 24,0-1 24,0 9-12,0 5 0,-3 8-6,-4 4-3,3 0-9,-7 0-4,-2 11-19,1 7 2,-2 2 15,7 0-7,6 0 2,1 0-9,0 1-7,14-4 1,6-2-3,4-8-34,5-4-69,11-3-63,5-3-128,4-16-36</inkml:trace>
  <inkml:trace contextRef="#ctx0" brushRef="#br2" timeOffset="494737.5155">20729 7727 536,'0'0'379,"0"0"-256,0 0 54,0 0-105,40-76-12,-26 74-4,-6 2-6,1 0-9,-1 2-18,1 11-5,-2 5-6,1 7 1,-8 6 7,0 8-9,-11 1 28,-8 3-2,3 0-10,2-1-9,2-1-9,8-5-7,2-1 0,2-2 0,0-3-4,0-6 2,0-8-22,2-2-32,8-3-48,-1-6 18,3 1-49,0-3-136,0 5-100</inkml:trace>
  <inkml:trace contextRef="#ctx0" brushRef="#br2" timeOffset="494910.4594">20874 8296 426,'0'0'338,"0"0"-16,0 0-53,0 0-85,0 0-25,0 82-43,0-70-44,1-4-6,2-1-28,-3-5-30,0-1 0,0 1-7,0 2-2,-11 4-8,-15 3-61,-9-5-185,1-6-570</inkml:trace>
  <inkml:trace contextRef="#ctx0" brushRef="#br2" timeOffset="500147.9643">4199 5682 193,'0'0'244,"0"0"-203,-85 0 71,45 8 34,-3 9-113,-8 9-7,-6 4 34,-7 11-31,-6 7 6,6 10-2,6 7-17,3 5-4,10 8-8,9 3 1,6 6-5,8 0-4,4-3-1,9 3-1,-3 5-1,-6 4 4,-11 13 0,-9 12 1,-11 15 0,1 4-31,8 0 28,14-3-15,13-3 20,13 2-16,6-1 13,31 4-21,4 1 18,12-2-15,2 3 6,1-9 9,1-1-17,5-3 19,1 1-19,5 2 21,7 1-1,11 1 6,5 1-2,5-7 0,1-1-1,0-2 0,-2 2 20,-4 0-1,-7 6 1,-1 1-6,-1-1-14,-7-4 0,2-12 4,-11-5 0,-8-4 4,-10-11-3,-8-7 2,-10-10-2,-12-13-10,-11-10 5,-7-12-20,0-12-13,-16-9 4,-5-10 28,-3-9-4,0-4 10,2 0-10,-2-20-1,2-3-38,7-3-111,-3-3-150</inkml:trace>
  <inkml:trace contextRef="#ctx0" brushRef="#br2" timeOffset="500546.7913">4729 11414 556,'0'0'158,"0"0"-85,0 0 4,0 0 10,0 0-43,0 0-34,30 5-5,-8 10 13,5 5-11,1 6 3,2 4 4,-2 3-11,-2 2 13,4-4-7,-2-1 10,2-14 12,4-3-20,-3-5 46,2-8-14,6-5-17,0-12 4,4-9 4,-5-4-16,0-6-18,-5 4-34,-11 5-173,-14 10-228</inkml:trace>
  <inkml:trace contextRef="#ctx0" brushRef="#br2" timeOffset="502281.5978">3052 12408 599,'0'0'172,"0"0"-146,0 0 90,0 0-8,0 0-49,0 0 0,0 0-21,-9-23-7,-4 21 43,-2 2-38,-6 0 2,-4 2-15,-3 15-9,-2-2-7,10 6 6,7-4-9,5 0-4,7-2-4,1 2 4,0-5-3,19-5-5,4-2 8,15-5 4,1 0 2,-3-10-6,-3-7 0,-8-3 1,-9 3 11,-8-3 5,-2 4 55,0-4 0,-3 4-12,0 7-6,0 1-19,1 8 19,-4 0-25,2 0-22,5 3-7,4 11-13,8 6 13,-4 2 0,6 4-9,-2-2-9,-2-2-113,-1-2-101,-1-10-260</inkml:trace>
  <inkml:trace contextRef="#ctx0" brushRef="#br2" timeOffset="502529.9039">3461 12257 1007,'0'0'173,"0"0"-49,0 0 36,0 0-116,0 0-9,43 106 15,-33-58-24,-6 1-17,-4 2-9,-14 2-10,-20 3-51,-14-3-104,-3-8-211,-1-11-436</inkml:trace>
  <inkml:trace contextRef="#ctx0" brushRef="#br2" timeOffset="502785.0417">2711 12401 1056,'0'0'57,"0"0"35,-117 27 95,73 12-81,8 12-22,9 11-30,18 7 1,9 3-31,16-2-17,32-3-7,18-8-9,19-13-163,6-16-222</inkml:trace>
  <inkml:trace contextRef="#ctx0" brushRef="#br2" timeOffset="507388.4054">6550 12722 206,'0'0'172,"0"0"-70,0 0 5,0 0-29,0 0-10,0 0-14,0-10-28,0 10 5,0 0-3,0 0 7,0 0 7,0 0-12,0 0 3,0 0-17,0 0-12,0 0 6,0 0-10,0 0 2,0 0-4,0 0 5,0 0-4,0 0 1,0 0-39,0 0-48,0 0-147</inkml:trace>
  <inkml:trace contextRef="#ctx0" brushRef="#br1" timeOffset="520610.4671">9104 12092 618,'0'0'78,"0"0"30,0 0 9,0 0-34,0 0-11,0 0-8,0 0 3,0 0-9,0 0-7,0 0 13,0 0-3,0 0-9,0 0-8,-3 0-15,-12-2-25,-3-3-4,-6 2 0,0 3 0,-6 0-3,-5 0 1,2 5 2,0 9 0,1 2-4,13-2 2,2-2-2,10 2 0,5 0-2,2-5-7,0 4 13,13 0 3,9-1-3,8-3 2,5 4-2,3-6 0,-3 3 0,0-2-7,-4-1 5,-1-3-5,-10 2-5,-5 5 11,-5-2-7,-10 5 2,0 2 6,-6 0 2,-13-1 10,-11 0 22,-3-2-13,-5-7 12,-2 2-11,-1-5-3,2-3-2,9 0-17,8-3 0,6-1-44,9-2-74,3 2-80,4-4-230</inkml:trace>
  <inkml:trace contextRef="#ctx0" brushRef="#br1" timeOffset="520992.2655">9396 11952 890,'0'0'105,"0"0"137,0 0-100,0 0-55,0 0-10,0 0 1,0-5-4,0 5-14,0 0-22,0 0-15,0 3-23,0 16 0,0 6 18,0 6-8,0-1 6,0 2-2,0 4-10,3 1 5,0-4-8,0 0 1,-1-7-1,0-2 1,-2-4-2,0-6 0,0-8-6,0 0-48,0-6-67,0 0-77,3-17-80,1-9-590</inkml:trace>
  <inkml:trace contextRef="#ctx0" brushRef="#br1" timeOffset="521232.9335">9272 12157 714,'0'0'128,"0"0"78,0 0 28,0 0-113,0 0-38,0 0-13,-19-3-27,38 0-14,11-1-7,12-2-2,10-4-6,-3 2-13,-4-1-1,-3 2-20,-8-3-78,-6 7-79,-5-1-165,-7 1-261</inkml:trace>
  <inkml:trace contextRef="#ctx0" brushRef="#br1" timeOffset="521629.8821">9754 12015 692,'0'0'168,"0"0"90,0 0 0,0 0-126,0 0-17,0 0-31,0-7-28,0 7-34,0 0-22,0 10 0,0 11 0,3 4 1,3 1 0,-1 1 0,4 3-1,3-6 2,1-2-2,0-2 0,-3-6 0,2-6-2,-1-6-5,-8-2 7,6 0 0,0-4 2,1-19 8,4-7-4,-1-3-5,-4-2-1,-5 5 0,-2 9-10,-2 1-6,0 7-24,0 3-17,0 3-53,-5 4-63,-2 0-131,1 3-245</inkml:trace>
  <inkml:trace contextRef="#ctx0" brushRef="#br1" timeOffset="522192.3057">10309 12041 670,'0'0'54,"0"0"140,0 0-71,0 0-35,0 0 0,0 0 17,6 7 3,-6-14-15,0-3-74,0-3 13,-12 3 18,-9 3-32,-4 2 2,-2 5-8,-5 0-12,7 9-1,-2 11-1,8 0 2,10 3-1,4-4-8,5 1 5,5-4 4,16 2-2,9-8-4,1-4-23,6-6-20,2 0-10,-6-3-38,-11-14-12,-3-3 36,-8-3 15,-5-6 38,-3-5 20,-3-1 7,0-2 21,0 3 25,0-2 17,0 7 13,0 5 7,0 7-1,0 9-10,0 4-16,0 4-6,0 0-42,0 16-15,0 14 0,0 13 0,0 3 9,0 3-7,0-5-2,0 1-17,0-4-98,0-8-83,7-8-116,10-11-461</inkml:trace>
  <inkml:trace contextRef="#ctx0" brushRef="#br1" timeOffset="523355.982">11192 11817 673,'0'0'161,"0"0"19,0 0 73,0 0-117,0 0-1,0 0-25,0-10-19,0 10-19,0 0-46,9 0-11,14 3-13,15 10-1,14 10 5,11 3-4,2 5 2,10-1-4,3-1-4,-1-5 3,5-5 0,-7-2-6,-10-8-8,-13-1-18,-17-6-9,-18-2-13,-12 0-66,-5 0-35,-6 0-73,-16-10-218</inkml:trace>
  <inkml:trace contextRef="#ctx0" brushRef="#br1" timeOffset="523828.432">11855 11679 634,'0'0'134,"0"0"110,0 0-44,0 0-76,0 0-46,0 0-16,0-11-21,0 11-15,-13 11-8,-16 8 24,-9 8 8,-2 8-11,-9 5-8,-9 0-4,-1 6-17,-6-2 5,-4-2 0,-1 1-15,2 0 0,6-4 0,7 1 0,5-7-2,9-5 2,8-3 0,6-5 0,8-3 3,10-8-3,2-6 0,4 1 1,3-4-3,0 0-20,0 0-21,0-10-35,10-9-159,2-2-133,-2-1-176</inkml:trace>
  <inkml:trace contextRef="#ctx0" brushRef="#br1" timeOffset="524262.0565">11114 11893 511,'0'0'120,"0"0"115,0 0-31,0 0-68,0 0-14,0 0-39,0-7-12,0 7 3,0 0-15,0 0-13,0 0-1,0 0-22,3 0-4,-2 0-12,1 3-4,1 8 24,0 2-19,-2-1 7,2 2-3,1 2-7,-4 1 6,3 0-2,-3 2-5,0 7 2,0-2-4,-7 5-2,-3-2 0,-3 0-11,0-1-42,1-4-60,5-7-113,7-9-271</inkml:trace>
  <inkml:trace contextRef="#ctx0" brushRef="#br1" timeOffset="525237.9371">11894 11704 338,'0'0'50,"0"0"17,0 0-48,0 0-14,0 0-4,0 0-2,-28 0 2,26 0 4,-2 0 2,1 0 20,0 0 22,0 0 46,3 0 40,-2-3-43,2 0-43,0 1 18,0-4-16,0 1-12,0-1-17,5 3-12,5-5-3,3 5 9,3-3-2,1-2-2,2 3-4,-6-2-8,-4 3 5,-5 1 0,-2 3 5,-2-3 21,0 3 1,0 0 10,0 0 9,0 0-4,0 0 5,0 0 1,0 0-11,0 0 1,0-1-7,0 1 6,0 0 3,0-2-16,0 2-4,0 0-12,3 0-9,-3 0 4,6 0-8,0 9 0,-1 7 25,5 4-10,-6 5 0,5 4 2,-3 3-12,2 8 8,-5 2-12,0 2 4,-3-1 2,0 3-6,0-3 5,0-4-2,0-8-1,0-2-1,0-9-1,0-7-1,0-3 0,0-7-1,0-3 0,0 0-10,0 0-18,0-3-6,0-13-152,0-4-273</inkml:trace>
  <inkml:trace contextRef="#ctx0" brushRef="#br1" timeOffset="526413.7103">12858 11635 429,'0'0'240,"0"0"-101,0 0 49,0 0-50,0 0-37,0 0-16,-21-23-45,21 23-18,0 0-13,9 0-8,7 3 18,13 0 8,0-3-2,9 0 8,5 0-12,2-9-11,-2-8-2,-4-6-6,-8 0 0,-8-6 0,-10-2-1,-12-1-2,-1-3 0,-7 1-2,-15 3 1,-5 2-12,-3 2 14,1 8 11,-3 2 1,2 4 9,-1 10-8,-6 3 9,-3 0-3,-4 11-7,2 11 11,7 6-1,12 6 1,7 8 8,9 9-5,3 4 8,4 4 3,0 1-15,0-3 7,8 3-9,8 2-7,-1 1 9,6 0-17,-5-1 8,-2-6-4,-1-5-7,-7-2 0,-6-7 1,0-5-2,0-4-1,-6-7 1,-8 1-1,1-8 0,-3-2-39,-7-3-40,4-9-125,-7-5-280</inkml:trace>
  <inkml:trace contextRef="#ctx0" brushRef="#br1" timeOffset="527007.9402">13210 12299 555,'0'0'123,"0"0"117,0 0-92,0 0-39,0 0-7,0 0-17,-37-20-26,37 20-2,0 0-4,0 0 4,0 0-19,0 0-3,0 0-17,9-3-10,19-1 6,9 1-4,8-4 5,4 2-2,-8-2-9,-3 4 4,-8-4-7,-12 4 1,-5-1-4,-5 1-1,-2 3-34,-6 0-45,3 0-76,-3 0-108,0 0-245</inkml:trace>
  <inkml:trace contextRef="#ctx0" brushRef="#br1" timeOffset="527210.2733">13481 12262 629,'0'0'248,"0"0"44,0 0-91,0 0-90,0 0-42,0 0-38,-16 14-13,10 6-4,0 3 21,-1 2-11,1-1-8,6 0-11,-4-4-5,4-1-2,0-3-15,0-5-54,0-2-81,0-6-100,0-3-233</inkml:trace>
  <inkml:trace contextRef="#ctx0" brushRef="#br1" timeOffset="527382.1724">13184 12504 791,'0'0'181,"0"0"66,0 0-51,0 0-96,0 0-26,0 0-43,80-10 15,-32 5-34,-1 3-12,-3-4-6,6 5-111,-5-4-125,1-6-345</inkml:trace>
  <inkml:trace contextRef="#ctx0" brushRef="#br1" timeOffset="527570.384">13750 12444 1001,'0'0'190,"0"0"102,0 0-99,0 0-125,0 0-42,0 0-21,-36 23-3,21 4 5,-4 0-5,-1-1-4,7-3-19,0 0-86,7-9-99,3-9-224</inkml:trace>
  <inkml:trace contextRef="#ctx0" brushRef="#br1" timeOffset="527831.9858">13988 12221 298,'0'0'691,"0"0"-529,0 0 126,0 0-143,0 0-69,0 0-35,11-25-25,-8 42 0,0 3 37,-3 4-35,0 1-3,0-2-10,0 1-5,0-5-2,0 1-72,0-5-79,0-13-146,0-2-325</inkml:trace>
  <inkml:trace contextRef="#ctx0" brushRef="#br1" timeOffset="528042.9052">14026 12190 899,'0'0'152,"0"0"150,0 0-150,0 0-118,0 0-33,0 0 37,29 16 16,-15-4-27,-2 0 0,3 1-26,-6-1 1,0-2-2,2-6-18,2 3-85,0-7-62,-1 0-187,6-7-373</inkml:trace>
  <inkml:trace contextRef="#ctx0" brushRef="#br1" timeOffset="528214.3934">14261 12147 690,'0'0'172,"0"0"96,0 0-54,0 0-142,0 0-47,0 0-13,-22 33 67,1-7-37,-1 3-31,1-2-7,2 0-4,7-4-75,3-9-78,9-8-207,0-6-466</inkml:trace>
  <inkml:trace contextRef="#ctx0" brushRef="#br1" timeOffset="528388.7079">14356 12141 1109,'0'0'175,"0"0"58,0 0-114,0 0-68,0 0 31,0 0-41,55 80-18,-50-51-22,-5 6-1,0-1-32,0-2-105,-2 0-125,-8-13-313</inkml:trace>
  <inkml:trace contextRef="#ctx0" brushRef="#br1" timeOffset="534566.3462">14798 12339 796,'0'0'195,"0"0"22,0 0-5,0 0-94,0 0-45,0 0-44,0 0-10,0 0 24,-50 44-14,38-22 6,-5 1-13,4-4-9,4-2-8,-1 0-5,3-7-3,4-1-52,3-9-128,0 0-183,6-11-383</inkml:trace>
  <inkml:trace contextRef="#ctx0" brushRef="#br1" timeOffset="535135.4042">15148 12131 643,'0'0'126,"0"0"97,0 0-71,0 0-49,0 0-12,0 0-23,4-34 5,-4 31-11,0 1 0,-4-3-11,-3 3-16,-2-1-22,-4 3 2,-3 0-1,-8 0-12,3 5 5,-5 18 1,6 1-8,0 5 3,10 1-3,7 0 5,3 2-4,0-5 2,6 3-2,13-6-1,5-5 1,1-6-3,5-3-4,-1-5-6,-4-5-2,-2 0 7,-3-5 7,0-10 1,-7-2 1,2-4 1,0-2-2,-3 7 1,-3 2 15,-1 8-4,-3 2 17,-4 4-4,4 0-20,0 14-4,4 6 9,-4 9 2,-2 0-1,-3 2-9,0-2-3,0 1 0,0-2-28,-4-3-73,-3-6-135,3-7-284</inkml:trace>
  <inkml:trace contextRef="#ctx0" brushRef="#br1" timeOffset="536036.4481">15337 11053 340,'0'0'115,"0"0"-7,0 0 78,0 0-41,0 0-14,0 0 14,42-56 25,-42 56-44,0 0-18,0 0-17,0 0-15,-7 0-30,-16 14-34,-18 18 0,-7 12 3,4 5-5,4 8 10,12-1-13,14 3-3,11-3-4,3 2-2,17 0 2,18-9-11,11-9-63,13-11-76,5-15-118,-2-14-281</inkml:trace>
  <inkml:trace contextRef="#ctx0" brushRef="#br1" timeOffset="536831.5594">16178 11198 808,'0'0'419,"0"0"-232,0 0-3,0 0-30,0 0-60,0 0-36,0-5-8,0 5-8,0 0 3,0 0-39,0 0-6,0 0 0,0 0 0,0 0 0,0 0 0,0 0 0,0 0 0,0 0 0,0 0 0,0 0 0,0 0 0,4 0 0,-2 0 0,-2 0 0,4 0 0,-2 0 0,-1 0 0,-1 0 0,0 0 0,0 0 0,0 0 0,0 0 0,0 0-5,0 0-3,0 0-9,0 0 15,0 0-2,0 0-6,0 0 5,0 0-8,0-3 9,-11-5-9,-4 2-24,-14 3 26,-1 3 0,-7 0-9,3 0 13,1 0 0,3 0 4,5 9 3,5 2-9,6 8 6,10 1-3,4 3-7,0 4 8,20-8-7,11 1 6,9-6 2,5-8-10,3-3 4,-2-3 8,-3 0-7,-8 0 5,-14 0 2,-7 3 0,-4 14 0,-7-3-6,-3 2 7,0 0 1,0-1 0,-17-4 15,-8 3 7,-8-3-3,-6-5-2,-3 0-13,3-6 5,7 0-8,6 0-1,9-2-10,11-13-48,6 3-83,0-2-147,14-2-203</inkml:trace>
  <inkml:trace contextRef="#ctx0" brushRef="#br1" timeOffset="537235.6334">16657 11028 542,'0'0'170,"0"0"61,0 0-20,0 0-53,0 0-17,0 0-19,-6-11-22,6 11-21,0 0-32,0 0-20,0 13-8,-2 10-6,1 7 29,1 1-27,0 6-4,0-6-11,0 5 0,6-6-3,3-6-35,6-4-60,-3-5-99,1-14-182,4-1-378</inkml:trace>
  <inkml:trace contextRef="#ctx0" brushRef="#br1" timeOffset="537432.6567">16590 11185 890,'0'0'216,"0"0"-32,0 0 7,0 0-98,0 0-47,0 0-15,10-6-3,25 3 24,14-5-19,3 0-32,3-1-2,-3-2-42,-1 0-96,-6 1-99,-10 1-251</inkml:trace>
  <inkml:trace contextRef="#ctx0" brushRef="#br1" timeOffset="537776.0704">17051 11037 901,'0'0'166,"0"0"106,0 0-110,0 0-52,0 0-33,0 0-49,-14-26-28,14 33-2,0 10 2,0 5 5,0 5 4,0 3-8,0-2 1,10-5-2,3 4 0,4-9-5,7-6 0,0-5-14,0-7-2,1 0 14,-1-3-2,-5-14 9,-3-10 6,-2-2-5,-5-1 22,-3 0-4,-4 10-1,-2 7 3,0 7-14,0 5-7,0 1-5,0 0-96,3 0-116,8 7-126,11 3-61</inkml:trace>
  <inkml:trace contextRef="#ctx0" brushRef="#br1" timeOffset="538218.4282">17584 11084 732,'0'0'184,"0"0"40,0 0-39,0 0-78,0 0-37,0 0-12,-26-73-8,12 73-18,1 0-16,-5 0 5,3 12-13,0 5-4,3 3 3,8 3-7,1-2-1,3 1-1,0-2-4,12-3-13,10-4-26,5-7-10,3-6-7,1 0-14,-1-17 24,-3-5 29,-6-7 15,-5-5 8,-5-6 4,-3 1 25,-2-1 29,2 4 10,-4 12 22,1 8-6,-4 9-13,1 7-6,-2 0-47,0 2-18,1 15-10,1 11 10,4 5 12,-6 6-7,3-3-4,0-2-1,0-4-27,3-4-79,8-6-94,5-7-134,7-10-312</inkml:trace>
  <inkml:trace contextRef="#ctx0" brushRef="#br1" timeOffset="538556.1946">18030 11011 788,'0'0'195,"0"0"-58,0 0 11,0 0-102,0 0-24,0 0 18,21-3-19,-6 3-15,0 0-1,-2 0-3,0 0-2,-4-11 0,-4-5 2,0 2 0,-5-1 6,0 1 4,-5 1 38,-6 6 1,-10 0-13,3 7-17,-2 0 0,-1 7 11,4 6-21,-3 11 8,5-1-3,7 4-7,-2-2-3,7-1-5,3-2-2,0-1-3,3-6-62,15-5-56,7-6-74,5-4-217</inkml:trace>
  <inkml:trace contextRef="#ctx0" brushRef="#br1" timeOffset="539163.9831">18276 10925 809,'0'0'133,"0"0"82,0 0-8,0 0-123,0 0-63,0 0-20,3 3 10,2 13 29,0 1-5,-2 0-14,0 2-3,-3-5-8,1-2-6,1-5 2,1 0-6,4-4 0,3-3-6,10 0-26,-1-7 18,10-11-11,3-8 6,4-5 18,3 1 0,-6-4 1,-8 11 3,-8 3 0,-7 8 20,-3 6-4,-5 6-4,-1 0-5,-1 0-10,0 10-7,0 10 7,0 2 12,0 2 1,0 2-13,0-3 4,8-3-4,2-3-1,5-6 0,0-2-5,1-6-22,0-3 7,-1 0 12,1-10 7,-1-12-1,-2-6 6,2-8-3,-4-6 5,-1-6-2,-4-1 12,-3 9 16,-2 10 5,0 11 32,-1 12-18,0 7 4,0 0-54,0 16-4,0 11-6,-1 10 9,-6 6 2,1-2-2,-1 0 2,7-2-3,-3-6-34,3-5-65,0-9-50,0-5-96,0-9-139,3-5-430</inkml:trace>
  <inkml:trace contextRef="#ctx0" brushRef="#br1" timeOffset="539336.6416">18629 10958 827,'0'0'203,"0"0"33,0 0-58,0 0-76,0 0-35,0 0-40,36-14-7,-5 12-12,-1-2-2,-3-3-6,1 4-31,-1-6-97,-2 1-105,-1-1-244</inkml:trace>
  <inkml:trace contextRef="#ctx0" brushRef="#br1" timeOffset="539666.2437">19003 10417 730,'0'0'256,"0"0"-14,0 0 13,0 0-99,0 0-83,0 0-46,10 22-14,14 22 44,2 5-9,-1 13-11,-4 8-20,-6 1 9,-5-1-10,-9 5-10,-1-8-3,0-6-3,-15-2-2,-8-7-51,-9-6-69,-3-9-119,-4-10-248</inkml:trace>
  <inkml:trace contextRef="#ctx0" brushRef="#br1" timeOffset="541397.4377">19665 9994 24,'0'0'17,"0"0"1,0 0 9,0 0-3,0 0-14,0 0-10,0-8 3,0 3 2,0 2 2,0-5 17,0 7 18,0 0 0,0 0 30,0 1 3,0 0-2,0 0-22,0 0-18,0 0-22,0 0-2,0 0 3,0 0 10,0 0 0,0 0 11,0 0 4,0 0 6,0 0 10,0 0 5,0 0-16,0 0-4,0-3 4,0 3-2,0 0 8,0 0 6,0 0 4,0 0 4,0 0-11,0 0 0,0 0-9,0 0-6,0 0 7,2 0-9,-2 0 3,0 0 12,0 0 2,6-3 8,-3 2-9,0-1-13,-2 2 3,1 0-18,2 0-10,10 6-1,13 24-6,17 19 9,10 17 16,4 23-17,3 23 4,-5 14-7,-10 20 0,-15 9-5,-16 0-3,-12 0-2,-3-6 0,-7-10-6,-17-13-15,-6-15-37,-12-7-40,-12-12-37,-10-7-109,-6-16-202</inkml:trace>
  <inkml:trace contextRef="#ctx0" brushRef="#br1" timeOffset="542755.7525">8564 11315 722,'0'0'38,"0"0"24,0 0 67,0 0-18,-90-28-18,53 35-23,-11 20-17,-4 16-2,-9 26 2,-5 21 2,-4 22 1,-6 27 3,-1 13-18,8 9-2,15 2-4,20-2-16,28-5 0,16-8-4,41-6-3,25-13-4,15-17-8,12-12-3,7-15-9,5-19-45,0-16-61,6-19-109,0-22-260</inkml:trace>
  <inkml:trace contextRef="#ctx0" brushRef="#br1" timeOffset="543634.3538">12306 12392 292,'0'0'10,"0"0"2,0 0-5,0 0 0,0 0 40,0 0 34,-52-20-11,49 20 1,0 0 56,3 0 24,0 0-20,-3-1-9,0-2-7,-2 1-23,-1-3-57,3 2 13,2 0 13,1 3-14,0 0 8,0 0-17,-5 3-24,-2 27-10,-6 13 14,-1 17 16,3 6 2,7 6-16,4 4 4,0-4-6,0-2-14,0-7 6,0-4-3,-1-5-4,-2-5 2,3-9-3,0-10-1,0-10-1,0-8-1,0-5 0,0-7-4,0 3-16,0-3-6,-3 0-33,-3-5-40,3-12-194,-6-3-231</inkml:trace>
  <inkml:trace contextRef="#ctx0" brushRef="#br1" timeOffset="545028.5814">12218 13477 513,'0'0'109,"0"0"119,0 0-95,0 0-56,0 0 2,0 0-37,-46-77-14,31 76 11,-3-2-10,0 3-8,-5 0 3,2 6-13,4 10 8,0 1-6,10 0-11,5 3 3,2-3-4,0-5 6,15-2-7,8-7 0,-3-3 0,6 0 0,-7-6 2,1-8 5,-5 1-3,-2-1 5,-7-1 22,1 5 3,-3 3 5,-4 5-1,0 2-11,4 0-13,-4 0-14,0 19-8,0 13 8,0 9 7,0 2 3,-10 1-1,-3-3 2,2-7-7,-4-8 1,0-4 10,0-9 6,-1-2 4,-3-8 24,-1-3-8,-6 0-9,0-14-10,3-8-11,1-3-11,7 0 0,6 3-1,5 5-25,4 6-38,7 2-75,20-1-134,9 0-220</inkml:trace>
  <inkml:trace contextRef="#ctx0" brushRef="#br1" timeOffset="545388.1987">12397 13514 717,'0'0'236,"0"0"-57,0 0-4,0 0-106,0 0-48,0 0-14,36-6 11,-20 6-8,-4-7-9,2 3 2,-1-4 2,-6 0-2,1-4 3,-5 1-4,-3-2 2,0 1-2,0 1 2,-7 5-3,-4-1 15,-5 7-3,-1 0-5,-2 9-2,2 8 4,5 3 5,4 0-10,6 2 7,2-1-9,0-2 1,0 2-4,9-6-4,12-5-12,5-6-59,6-4-64,4 0-191,-2-12-374</inkml:trace>
  <inkml:trace contextRef="#ctx0" brushRef="#br1" timeOffset="545734.6084">12664 13408 712,'0'0'157,"0"0"117,0 0-132,0 0-76,0 0-50,0 0-13,0 25 41,3-3-7,0-2-17,-3-4 1,6 1-9,-3-7-10,1 0-1,2-7 0,8-3 2,1 0 3,4-9 5,8-15-4,-4 1-1,-1-2-6,-3 3 7,-4 7 6,-7 4 10,-4 9 9,1 2-23,-1 0-7,2 5-2,2 15 0,2 0 4,-7 4-4,0 1-2,3-2-5,1-3-68,2-3-50,12-7-103,4-10-139</inkml:trace>
  <inkml:trace contextRef="#ctx0" brushRef="#br1" timeOffset="546154.3199">13219 13430 717,'0'0'207,"0"0"38,0 0-119,-27-75-14,15 63-42,-4 5 10,-5 4-28,0 3-6,-3 3-13,5 14-20,-1 2-7,8 5-4,8-1 2,4 3-8,0-7 4,4 1-4,15-6-7,7-4-22,4-4 0,-2-6-8,-1 0-9,-8-13 12,1-9 20,-5-7 18,-5-3 4,-4-6-4,-1 1 9,4 1 16,-6 2 11,4 8 9,-4 9 6,0 8 2,-3 6-10,0 3-16,0 0-27,0 16-11,1 10 10,-1 4 1,0 6 6,0-4-6,0 2-2,0-4-46,3-2-79,5-14-95,3-6-229</inkml:trace>
  <inkml:trace contextRef="#ctx0" brushRef="#br1" timeOffset="546497.3939">13472 13363 742,'0'0'166,"0"0"-72,0 0-45,0 0 22,0 0-21,0 0-22,42 12 2,-30-12-21,-1 0 13,-1 0-3,-4 0 4,-3-9 22,-3-5-21,0-2-5,0 4 13,0-3-14,-9 6 11,-5 6-1,-1 0-15,0 3 17,1 0-16,-6 10 0,7 5 14,0 2-15,2 2 2,6 1-13,5 1 0,0-1-4,0-1-1,9-4-60,11-3-40,5-5-101,1-7-203</inkml:trace>
  <inkml:trace contextRef="#ctx0" brushRef="#br1" timeOffset="546793.2778">13651 13336 639,'0'0'187,"0"0"26,0 0-95,0 0-44,0 0-40,0 0 3,81 10-4,-69 13 0,-1 4 29,-5-5-20,-6-2-23,0-3 4,0-5-7,-1-4 15,-8-4 17,2-4-24,4 0 5,-2-4 12,1-16-13,4-7-16,0-5-11,2-6-2,18 4-9,3 4-27,-4 10-19,2 14-44,-4 6-60,11 0-123,6 0-166</inkml:trace>
  <inkml:trace contextRef="#ctx0" brushRef="#br1" timeOffset="547097.6465">14163 13283 667,'0'0'180,"0"0"45,0 0-65,0 0-40,0 0-17,0 0-5,0 0-12,0 0-24,0 0-10,0 0-4,0 0-30,1 0 2,16 0-14,2 0-5,10 0-1,0-3 5,9 0-6,8-1 1,-2-1-3,-3-3-14,-8 2-47,-18 3-49,-5-1-53,-9 0-88,-1 4-199</inkml:trace>
  <inkml:trace contextRef="#ctx0" brushRef="#br1" timeOffset="547285.9944">14209 13389 917,'0'0'173,"0"0"77,0 0-114,0 0-53,0 0-37,0 0 35,85 10-52,-42-10-23,2 0-6,-3-3-4,-9-4-63,-7 1-114,-7-2-279</inkml:trace>
  <inkml:trace contextRef="#ctx0" brushRef="#br1" timeOffset="548148.4153">14864 13181 125,'0'0'568,"0"0"-494,0 0 70,0 0-14,0 0-5,0 0-44,88 17-21,-61-17-21,-1 0-12,1-7-10,-1-8-6,-10 1 5,-4-6-10,-6-1 11,-6 1-4,0-3-2,-10 0 16,-3 4 1,-4 5 16,2 4-6,2 4-10,1 6-3,-1 0-11,2 10-8,-1 10-1,-1 6 8,3 7-4,3 0 11,0 3-15,2 4 10,1-1-1,4 1-7,-3-4-2,3 0-5,0-5 0,0-4 0,0-7-13,0-3-33,0-5-44,0-5-91,0-7-145,3 0-218</inkml:trace>
  <inkml:trace contextRef="#ctx0" brushRef="#br1" timeOffset="548329.1605">14823 13389 731,'0'0'204,"0"0"47,0 0-69,0 0-127,0 0-5,120-26-16,-77 18-20,5-1-14,0-4-27,4-1-136,-2-1-250</inkml:trace>
  <inkml:trace contextRef="#ctx0" brushRef="#br1" timeOffset="548674.0548">15322 13226 682,'0'0'239,"0"0"-21,0 0-37,0 0-116,0 0-45,0 0-2,49-5 24,-22 5-30,-1 0-8,-1-3-2,-5-5-2,-3 2 2,-8-5 0,-6 2 0,-3-4 12,0-1-12,-5-1 12,-9 5 31,-4-1-21,0 11 11,-5 0-18,1 0-9,-4 17 2,6 4 0,8 4-3,0 1-3,10-2-4,2 5 0,3-5-1,18-2 0,8-5-10,2-4-63,6-9-58,5-4-120,0 0-320</inkml:trace>
  <inkml:trace contextRef="#ctx0" brushRef="#br1" timeOffset="549221.5199">15693 13132 745,'0'0'129,"0"0"119,0 0-68,0 0-60,0 0-59,0 0-56,23-17-1,-19 36 12,3 6-3,-4-3 10,-1 1-1,-2-4-10,0-2-5,3-6-7,-2-8 4,1 0-4,1-3 0,5 0 6,2-3-3,5-14 11,6-3-10,-5-9-4,3 3 0,1-4 2,-4 6-2,0 5 0,-3 11 1,-7 2-1,4 6 0,-4 0-8,1 17 3,3 6 2,-7 4 3,1-5 2,-4-2-2,0-6 2,0-2-2,0-9 2,2 1-2,-2-4 0,7 0 6,2-7 10,4-12-6,4-8-6,2-3 3,5-3-7,-3 4 14,6 5 8,-13 12-11,-6 5 5,-5 7-7,0 0-7,1 7-2,3 12-8,0 8 8,-7 3 0,3 0-2,-3-1 2,0-7-51,6 2-56,6-11-20,12-6-226,5-7-163</inkml:trace>
  <inkml:trace contextRef="#ctx0" brushRef="#br1" timeOffset="550015.8886">16418 13112 49,'0'0'693,"0"0"-500,0 0 55,0 0-109,-19-73-46,7 63 1,3 0-21,-2 5-14,0 5-14,-6 0-23,-4 8-17,3 13 1,2 1 0,5-3-4,6 1 2,2 1-4,3-4 0,0-5-3,13-4 2,5-3-7,4-5-12,3 0-9,2-8 5,-2-9 1,-6-7 16,-2-5 5,-4 1 4,-4-4-2,-2 6 2,-2 6 0,-1 6 12,-3 9-1,-1 5 1,0 0-14,0 19-27,0 4 27,0 4 3,0-5-2,0 1-1,2-3 0,8-3-1,8-4 1,6-4-14,1-4 3,2-5 10,-3 0-50,1-8-23,-2-14 48,1-8 13,-6-9 13,2-4 0,0-7 0,-2 3 4,0 8 7,-9 5 30,-5 12 17,-1 8 6,-1 4 3,-2 8-24,0 2-5,0 0-38,0 19-17,-3 10 17,-3 5 2,6-1 2,0 0-4,0 0-1,6-4 0,11-5-3,2-1-16,4-9-9,3-5 5,10-9-1,3 0-14,2-7 23,-4-15-7,-9-2 18,-15-2 5,-6-1 5,-7 7 8,0 4 16,0 9 12,0 7 9,-9 0-39,2 4 0,-7 12-11,3 4 10,6-1-10,3 1 0,2-3-1,0-4-6,3-4-15,12-1-20,5-8-48,10 0-70,-2 0-259,-1-8-565</inkml:trace>
  <inkml:trace contextRef="#ctx0" brushRef="#br1" timeOffset="551013.5389">17810 12791 420,'0'0'218,"0"0"-13,0 0-8,0 0-5,0 0-62,0 0-21,-6-1-19,2 1-24,-1 7-20,-5 17-28,-6 9 33,0 4-17,3 2-4,-4-3-13,4 1-7,5-4-8,0-7-2,5-7 0,3-8 1,0-5-3,0-6-1,0 0 1,6-9 1,11-22 2,6-8-2,0-8-5,2 2-2,-6-2 1,5 8 0,-6 5 7,4 4 1,3 8 0,1 2-1,-1 7 0,-5 12 1,0 1 2,1 1-1,0 23 5,0 2-5,-2 9-2,-5 2 6,-5 5-6,-8 2 0,-1 2-3,0-3-35,0-4-75,0-8-102,6-16-195</inkml:trace>
  <inkml:trace contextRef="#ctx0" brushRef="#br1" timeOffset="551494.3449">18742 12656 911,'0'0'142,"0"0"139,0 0-137,0 0-67,0 0-21,0 0-26,-97 0-3,72 29-5,2 4-14,7 7 5,3-1-1,3 2-8,10 1-1,0-2 0,2-6-3,15-5 0,5-3-3,2-9-2,2-10-5,-3-4 2,-4-3 4,-1-3 4,-4-14 0,5-6 6,-2 2-2,2-4-4,-1-2 5,-5 7-2,2 3 0,-5 8 2,0 2 2,-6 7-4,2 0-2,1 4-1,-2 11 0,-2 4 1,-3 3 0,0 1-1,0-4-2,0-2-21,0-3-80,1-8-65,10-6-129,10 0-211</inkml:trace>
  <inkml:trace contextRef="#ctx0" brushRef="#br1" timeOffset="551675.2375">19237 12765 974,'0'0'211,"0"0"-4,0 0-63,0 0-91,0 0-41,0 0 30,63-7-34,-38 7-7,1 0-1,-1 0-61,5 0-104,-2 0-182,-7 0-507</inkml:trace>
  <inkml:trace contextRef="#ctx0" brushRef="#br1" timeOffset="551846.7523">19288 12903 844,'0'0'134,"0"0"62,0 0-50,0 0-58,82 0-30,-33-12-58,8-3-30,-2-7-160,-10-2-258</inkml:trace>
  <inkml:trace contextRef="#ctx0" brushRef="#br1" timeOffset="552544.7929">20023 12587 1060,'0'0'468,"0"0"-227,0 0-86,0 0-55,0 0-77,0 0-23,0-17 0,0 17 0,0-3 0,0 3 0,0 0 0,0-1 0,0 1 0,0 0 0,0 0 0,0 0 0,0 0 0,0 0 0,0 0 0,0 0 0,0 0 0,5 7 0,5 10 0,4 13 0,2 4 0,-3 0 0,-2-1 0,-4-6 0,-4-7 0,-1-6 0,-1-9 0,-1-2-4,0-3-17,2 0-1,0-3 17,6-16-2,4-8-13,8-12 0,5-1-3,0 3 16,-4 5 5,-4 9-4,-4 10 6,-7 9 0,1 4 1,3 0-1,4 0-7,1 11 5,-2 8-5,-2 5-2,-3 1 8,-4-3-6,0-5 6,-2-3-1,-1-6-5,1-5 0,1-3-3,6 0-4,4-8 14,5-12 7,5-6-6,-1-7 0,-4 0 3,3 4-4,-2 8 10,-8 6-5,-5 10 5,-2 5-8,-2 0-2,1 22-9,-2 7 7,-1 7 2,0 3-2,0-3-36,0-3-78,9-8-63,2-8-100,10-14-216</inkml:trace>
  <inkml:trace contextRef="#ctx0" brushRef="#br1" timeOffset="553332.0918">20920 12556 384,'0'0'529,"0"0"-346,0 0 35,0 0-128,-88-48-34,67 48-14,-1 0-10,0 8-7,2 9-8,2 3-7,6 3 0,4 4-5,5-8 0,3 1-5,0-3 1,14-8-2,11-6-11,6-3-7,5 0-9,2-20-30,-5-5 22,-7-5 25,-5 1 8,-7-1 3,-4 1 6,-4 8 3,-1 9 25,-5 9 3,0 3 7,0 0-44,0 9-17,0 11 17,0 2 2,0 2-1,0-4-1,9 3-3,7-6 0,0-4-11,5-7-10,3-3 6,0-3 6,1-9-4,-4-15-12,1-8-13,-2-6 8,0-7 14,-1-2 19,-4 5 5,-4 4 27,-6 10 33,-1 14 12,-4 7 10,0 7-2,0 0-52,0 7-33,0 13-4,0 9 4,0 1 6,2 1-6,13-2 3,10-3-5,8-2 2,6-4-12,3-5-8,-1-4-11,-1-8 9,6-3-12,-4-3 2,-1-11 20,-10-8 11,-8-5 1,-11 1 1,-4-7 5,-5 3 24,-3 6 18,0 4-16,0 10 18,-11 10 2,-5 0-45,-2 14 8,4 6-4,4 2-8,6 2 0,4-4 1,0-3-3,8 0-1,14-1-4,8-6 0,4-3-40,8-4-42,-5-3-124,-5 0-260</inkml:trace>
  <inkml:trace contextRef="#ctx0" brushRef="#br1" timeOffset="554216.9005">22141 12240 641,'0'0'196,"0"0"41,0 0-24,0 0-66,0 0-57,0 0-40,0 3-34,0 19 6,-4 6 24,1 4-17,-3 1 1,4 1-13,2-4 5,0-5-14,0-8-6,0-4-2,0-6 1,0-4 1,2-3 1,10-3-1,3-17 11,7-13-13,5-7 1,1-7-1,-1-1 1,1 4 0,-8 15 8,-2 7-8,-9 11 9,-6 10 14,5 1-18,0 4-2,4 19-4,4 8 0,0 4 7,-5 5-6,-1-1-2,0-5-17,0-1-53,4-6-83,2-10-128,2-12-242</inkml:trace>
  <inkml:trace contextRef="#ctx0" brushRef="#br1" timeOffset="554875.5318">22856 12193 938,'0'0'228,"0"0"25,0 0-51,0 0-112,0 0-39,0 0-25,-5-9-16,5 9-10,0 9-3,0 8 3,0 6 8,0 4-6,0 2 3,0-2-2,2-2-1,1-3-1,1-7 2,-1-2-3,-1-9 0,1-2-1,-1-2 0,5 0 2,3-12-1,5-12 0,0-2-6,1-10-7,-4 3 8,2 4-1,-4 2 3,-1 7 3,1 6 0,-4 8 5,-1-1-5,-2 7 0,3 0 0,3 0-5,0 17 5,3 4-5,-2 1 2,-4 2-2,2-5 6,-4-3-4,-1-5 3,1-8-2,-2 0 2,-2-3 0,1 0 1,4 0 12,4-17-6,6-5-1,1-8-6,4 1 1,-1-1-1,0 2 0,-4 8 0,-4 7 3,-5 4-3,-2 9 17,-1 0-6,-1 0-11,3 16-10,1 8 10,-1 2 1,-2 3 0,-1-2 4,-2 0-10,0-5 2,0 2-57,0-5-58,0-8-104,0-5-237</inkml:trace>
  <inkml:trace contextRef="#ctx0" brushRef="#br1" timeOffset="555394.1313">23591 12140 391,'0'0'219,"0"0"-7,0 0-33,0 0-47,0 0-13,0 0-41,-77-17-21,54 17-5,4 14-22,-1 0-18,7 2 8,3 4-18,7-3-1,3 0 2,0-5-3,0 2-23,11-9-15,3 3-2,2-8 2,1 0-27,0-3 32,-1-11 21,0-6 12,-3-2 4,1-3-1,-5 0 22,0 5 24,-5 3 9,-1 7 13,0 6 0,-3 4 6,0 0-23,1 0-54,-1 12-24,3 6 24,2 3 0,1 1 1,3-2-1,4 0-1,1-3-35,-1-4-76,-5-6-35,-2-7-196,-3 0-162</inkml:trace>
  <inkml:trace contextRef="#ctx0" brushRef="#br1" timeOffset="555716.1806">23727 12031 708,'0'0'243,"0"0"1,0 0-43,0 0-165,0 0-34,0 0 24,42 63 6,-34-34-10,-4 2-10,-4-6 2,0-6-12,0-4 0,-2-2-1,-8-9 0,-2-1 4,3-3 6,-1 0 2,3-6 13,6-11-3,1-3-10,0 1-7,8-1-2,6 6 2,3-2-6,1 5-3,-2-2-19,-1-2-61,3 1-38,-1 0-90,4-5-122,2-1-120</inkml:trace>
  <inkml:trace contextRef="#ctx0" brushRef="#br1" timeOffset="555910.2439">23958 11926 502,'0'0'327,"0"0"-53,0 0-38,0 0-83,0 0-34,0 0-51,-5 0-54,-4 24 2,1 5 21,0 3 0,4 2-3,4-4-25,-2-1 0,2-3-9,0-5 0,-2-5-19,-2-7-61,4-1-126,0-8-134,0 0-311</inkml:trace>
  <inkml:trace contextRef="#ctx0" brushRef="#br1" timeOffset="556174.3852">24137 12018 679,'0'0'254,"0"0"-12,0 0-105,0 0-106,0 0 37,-85 36-9,60-25-25,4-1 5,3 0-7,4-5 2,6-1 6,4-1 10,1-3-25,3 4-7,0 2-6,0 4-8,0 3 5,11 0-6,8 1-2,-1 0-1,8-5-44,-5-2-79,7-4-121,-1-3-295</inkml:trace>
  <inkml:trace contextRef="#ctx0" brushRef="#br1" timeOffset="556474.997">24285 12001 808,'0'0'218,"0"0"59,0 0-155,0 0-77,0 0 13,0 0 7,-40 40 0,37-27-32,-1-2-3,3-1-10,1 0-4,0 2 2,0 5-6,0 0 3,3 3 1,0 0-15,-3-1 9,0-3-3,0-1-5,0-6-4,-9-4 6,-7-3-8,-2-2 0,-3 0-70,3-10-85,6-13-136,8-8-360</inkml:trace>
  <inkml:trace contextRef="#ctx0" brushRef="#br1" timeOffset="556645.6058">24322 11986 882,'0'0'206,"0"0"9,0 0-107,0 0-83,0 0-25,0 0-35,33-17-171,-33 17-188</inkml:trace>
  <inkml:trace contextRef="#ctx0" brushRef="#br1" timeOffset="562487.4795">24665 11829 35,'0'0'27,"0"0"-19,0 0-3,0 0-4,0 0 8,0 0 22,0 0 28,0 0 13,0 0-2,0 0-10,0 0-11,0 0-7,0 0-10,0 0-1,0 0 1,0 0 19,0-3 43,0 3 22,0 0-19,0 0 12,0-3-19,0 3-26,0 0-1,0 0-17,0 0-17,0 0-1,0 0-11,0 0-3,0 0-1,0 0-8,0 0 3,0 0 0,0 0-5,0 0 8,0 0-2,0 0 4,0 0 1,0 0-11,0 0 5,0 0-4,0 0-3,-3 7-1,-8 6 32,-3 7-8,-4 0-10,0 3-7,-1 1-2,0-4 8,2-4-11,6-1 9,1-5-7,1-3 0,7-4 10,-1 1-9,3-4 11,0 0-2,0 0-5,0 0 6,0 0-2,0 0 11,0 0 9,5 3-15,11 4 15,2 0 5,5 2-32,0 5-1,4 5-2,-4-1-3,1 1 0,-4 1-4,-4-7-28,-2 0-55,-5-3-102,-4-7-115,-5-3-395</inkml:trace>
  <inkml:trace contextRef="#ctx0" brushRef="#br1" timeOffset="563156.4688">24522 12223 695,'0'0'217,"0"0"25,0 0-82,0 0-59,0 0-19,0 0-7,-9 0-23,9 0-5,1 3-31,17 6-3,3 3 23,6-2-27,-1 2-2,3-5-7,-3-1-47,0-2-71,1-4-137,-7 0-360</inkml:trace>
  <inkml:trace contextRef="#ctx0" brushRef="#br1" timeOffset="563688.639">24922 11869 359,'0'0'142,"0"0"22,0 0-40,0 0 2,0 0 26,0 0-6,6-23-29,-6 23-8,0-3-8,0 3-7,0 0-41,0 0-18,0 0-21,0 0-9,0 10-5,0 9 0,0 7 10,-2-2 0,0 6-10,2-6 8,-2 1-6,0-1-2,1-8 0,-1 1-2,1-7-14,-2 0-78,3-6-95,0-4-100,0 0-261</inkml:trace>
  <inkml:trace contextRef="#ctx0" brushRef="#br1" timeOffset="564326.4789">24958 11860 663,'0'0'185,"0"0"36,0 0-12,0 0-122,0 0-38,0 0-19,-2-17 4,2 17-6,0 0-16,0 6 1,2 8-1,6 6 10,0 0-6,-2 2-14,2-5 2,-1 0-4,-1-4 2,-2-4-3,-1-4 1,2-2 0,0-3-1,5 0 3,0-3-1,8-14-1,0-2-5,0-6-1,-2-4-5,-1-1 9,-3 3-3,0 5 10,-3 6-5,-5 6 6,-1 4 7,-1 1 21,-2 5 18,3 0-9,-3 0 3,0 0-19,0 0-1,0 0-10,0 0-15,0 0 3,0 5-4,3 10 0,1 6 14,0 4-12,0 1 10,-3 8 1,-1-1-13,0 0 12,0 0-7,0 1 4,0-5 0,0 0-8,-3-5 5,-1-2-3,1-2-1,0-4 0,1-6 0,1-3 0,1-5-2,0-2 3,0 0-3,0 0 7,0 0-5,0 0 9,0 0-11,0-5-14,0-1-49,0-1-91,-17 3-200,-3-1-493</inkml:trace>
  <inkml:trace contextRef="#ctx0" brushRef="#br1" timeOffset="569030.4042">5713 12850 62,'0'0'89,"0"0"15,0 0 5,0 0-52,0 0 36,0 0 77,0-78 28,0 71-30,0 0-11,0 4-20,0 0-25,0 3-7,0 0-17,0 0-28,0 0-12,0 3-28,0 22-10,0 9 20,0 9 9,0 0-16,-3 4 0,-1-2-9,0-4-5,2-6-8,-1-2 2,3-6-3,-3-7-5,0-4-27,3-9-50,0-7-107,3-7-83,16-23-113</inkml:trace>
  <inkml:trace contextRef="#ctx0" brushRef="#br1" timeOffset="569277.5589">5979 12673 953,'0'0'159,"0"0"125,0 0-94,0 0-95,0 0-42,0 0-24,0 20-17,0 16 27,0 6-14,0 1-1,0 4-21,0-8 5,0-2-4,0-5-4,0-4-2,0-6-30,0-5-60,0-7-55,0-8-139,0-2-222</inkml:trace>
  <inkml:trace contextRef="#ctx0" brushRef="#br1" timeOffset="569600.1235">5509 12804 372,'0'0'445,"0"0"-349,0 0 203,0 0-113,0 0-78,0 0-26,9-61-57,62 33-8,20-2 6,4 1-6,6 2-5,-7 5-2,-10 2-2,-14 0-8,-20 9 1,-17 2 2,-18 2-3,-8 7-1,-7 0-12,0 0-58,0 0-62,3 7-59,0 10-70,2-1-146</inkml:trace>
  <inkml:trace contextRef="#ctx0" brushRef="#br1" timeOffset="570710.1718">6465 13023 142,'0'0'407,"0"0"-279,0 0 66,0 0-87,0 0-46,0 0 12,-45-20-4,23 20-23,-5 0 8,-1 0-9,-2 9-10,1 5 0,4 6-5,-2-4 10,8 3-7,4-2-19,4-3 3,7 2-8,4-2-7,0-8 1,3 3-1,18-4 3,4-3 2,8 1-1,6-2-2,4 5 0,-1 1-3,-3 0-2,-4 3 0,-3 0 0,-11 0 0,-12 2 1,-2-2-1,-4-3 1,-3 3 0,0-3 29,-10 2 16,-10 1 8,-2-3-20,-2-3-24,3-1-4,0-3-5,5 0-5,4 0-51,8-17-71,4-3-89,10-6-144,16 0-215</inkml:trace>
  <inkml:trace contextRef="#ctx0" brushRef="#br1" timeOffset="570898.0099">6644 13058 549,'0'0'369,"0"0"-130,0 0 28,0 0-130,0 0-59,0 0-40,21 0-20,-10 24 1,3 12 15,-8-3-19,-1 0-15,-5-4 0,0-2-33,0-4-106,-11-9-68,2-11-194,4-3-582</inkml:trace>
  <inkml:trace contextRef="#ctx0" brushRef="#br1" timeOffset="571080.8339">6626 12841 1150,'0'0'144,"0"0"134,0 0-157,0 0-104,0 0-17,0 0-44,25 9-25,17 15-114,4-1-190,10 0-318</inkml:trace>
  <inkml:trace contextRef="#ctx0" brushRef="#br1" timeOffset="571446.4633">7102 13031 694,'0'0'287,"0"0"-52,0 0-27,0 0-89,-31-78-41,17 75-34,-5 3-7,-4 4-26,-2 25-1,1 7-8,2 3 5,5 4-2,7-6-3,7-7-2,3-5-7,10-10-9,16-5-27,11-10 0,8-1-25,4-23-50,-2-10-62,-6-10 23,-13-9 123,-5-9 34,-10-5 71,-7 1 76,-3 10 3,-3 20 19,0 19-27,0 11-44,0 6-58,0 32-40,0 18-14,0 16 14,0 14 0,0 2-1,0 7-31,-3 0-128,-9-15-205,2-13-658</inkml:trace>
  <inkml:trace contextRef="#ctx0" brushRef="#br1" timeOffset="573357.8436">18065 9634 641,'0'0'14,"0"0"-14,0 0-2,0 0-7,-7 75-6,-10-66-56,-5-1 25,-13-5-52,-12-3-273</inkml:trace>
  <inkml:trace contextRef="#ctx0" brushRef="#br1" timeOffset="573539.6103">15237 9749 933,'-131'8'0,"8"4"-39,12 5-93,7-2-41,7 2 126,9 0 0,7 2-25,3-1-8,0 0-25,4-1 18</inkml:trace>
  <inkml:trace contextRef="#ctx0" brushRef="#br1" timeOffset="573705.3197">13304 10033 376,'0'0'0,"-160"20"-134</inkml:trace>
  <inkml:trace contextRef="#ctx0" brushRef="#br1" timeOffset="573873.2489">11838 10280 238,'0'0'0,"-130"36"-13,68-16-12,0 1 25,-2 2 0,-7 0-68</inkml:trace>
  <inkml:trace contextRef="#ctx0" brushRef="#br1" timeOffset="574057.749">10689 10634 566,'0'0'9,"0"0"-9,-82 30-1,24-17-77,-20-4-151</inkml:trace>
  <inkml:trace contextRef="#ctx0" brushRef="#br1" timeOffset="574225.0094">9233 10776 796,'0'0'0,"0"0"-3,-83 36-121,40-22 13,1-1 102,-8-2-1,-5-6-159</inkml:trace>
  <inkml:trace contextRef="#ctx0" brushRef="#br1" timeOffset="574241.8904">7895 10897 927,'0'0'0,"0"0"-108,0 0 38,0 0 39,0 0 14,-114 55-300</inkml:trace>
  <inkml:trace contextRef="#ctx0" brushRef="#br1" timeOffset="574425.9356">6681 11114 649,'0'0'198,"-85"37"-195,39-16-3,-2 0-28,-4-2 28,-3-2 0,-6 3-33,-8 0-134,-10 0-28,-3-1-113</inkml:trace>
  <inkml:trace contextRef="#ctx0" brushRef="#br1" timeOffset="574643.5689">5472 11520 518,'0'0'103,"0"0"-97,0 0-5,-18 78 15,14-61 17,0 7-32,-12-2 5,-9 5-6,-11 3-149,-6-1-119</inkml:trace>
  <inkml:trace contextRef="#ctx0" brushRef="#br1" timeOffset="574827.5961">5073 11991 136,'0'0'364,"-23"84"-267,11-39 42,-6 2-45,3-4-27,-1 2-7,-1 2-34,-1-1-17,-3 8-7,-1 2-2,-2 2-16,6 6-71,0 2-8,6 3-12,3 0 14,5-3 93,4-6 4,0 2 27,0 2 47,0 1 2,0 5-16,0-4-33,0 1-4,-7-2-23,-1-1-4,-7 1-42,-3 1-39,-1-4-115,-1-1-74</inkml:trace>
  <inkml:trace contextRef="#ctx0" brushRef="#br1" timeOffset="575010.6562">4787 14089 518,'0'0'117,"16"70"-48,-13-34 5,-1 0-30,-2 1 26,0-8-55,0 1-15,0 0-118,-8-7-169</inkml:trace>
  <inkml:trace contextRef="#ctx0" brushRef="#br1" timeOffset="575195.0577">4954 14584 548,'0'0'208,"0"0"-196,0 0 9,0 0-13,0 0-3,0 0-5,45 66-76,-32-66-104,2 0-204</inkml:trace>
  <inkml:trace contextRef="#ctx0" brushRef="#br1" timeOffset="575211.6026">5391 14601 695,'0'0'107,"0"0"-107,0 0 8,0 0-6,0 0 7,0 0-9,91-26-2,-29 2-113,19-2-416</inkml:trace>
  <inkml:trace contextRef="#ctx0" brushRef="#br1" timeOffset="575379.5077">6762 14469 916,'0'0'0,"101"7"-33,-59-4 10,0-3 23,4 0 0,9-10 0,14-7-139,13-5-191</inkml:trace>
  <inkml:trace contextRef="#ctx0" brushRef="#br1" timeOffset="575545.0932">8643 14310 251,'0'0'0</inkml:trace>
  <inkml:trace contextRef="#ctx0" brushRef="#br1" timeOffset="575713.8691">10380 14255 669,'0'0'0,"160"27"-114,-76-18-126</inkml:trace>
  <inkml:trace contextRef="#ctx0" brushRef="#br1" timeOffset="575897.494">12221 14374 618,'0'0'0,"92"5"-143,-54-4-88,2-1 215,-4 0-117</inkml:trace>
  <inkml:trace contextRef="#ctx0" brushRef="#br1" timeOffset="575914.0379">13113 14354 1206,'0'0'9,"0"0"-3,0 0-6,0 0 10,0 0 11,0 0-21,6-24-187,-6-5-353</inkml:trace>
  <inkml:trace contextRef="#ctx0" brushRef="#br1" timeOffset="576478.9963">18802 9056 576,'0'0'269,"0"0"-269,0 0 0,88 26-1,-24-21-8,22-5-104,16 0-67,12 0-119</inkml:trace>
  <inkml:trace contextRef="#ctx0" brushRef="#br1" timeOffset="576666.4695">20345 9045 494,'0'0'41,"0"0"-3,0 0 93,0 0-18,0 0-67,0 0-23,33 0-23,-31 1-12,-2 6-124,3 5-103</inkml:trace>
  <inkml:trace contextRef="#ctx0" brushRef="#br1" timeOffset="576850.6918">20817 9653 286,'27'90'50,"-7"-1"53,-3-2 32,-2 1 7,-6 1-30,-6 0-43,-3 7-20,0-3-31,0 2-18,0-2-2,-2 2-35,-5-3-24,-1 5-8,4-4-45,1-4-134</inkml:trace>
  <inkml:trace contextRef="#ctx0" brushRef="#br1" timeOffset="577034.2491">20924 12392 168,'-2'97'17,"2"1"-17,0 0 12,13-1 8,6-1 12,-1-5-32,0-2-1,-3 1-41,-3-8-164</inkml:trace>
  <inkml:trace contextRef="#ctx0" brushRef="#br1" timeOffset="577050.2907">21092 13765 211,'0'0'0,"-82"113"-88</inkml:trace>
  <inkml:trace contextRef="#ctx0" brushRef="#br1" timeOffset="577370.2812">18796 14436 204,'-194'27'185,"12"2"-54,5 5-79,9-2-45,3 2-5,8-1 2,7-1 54,-12-2 21,-3 1-72,-14-3-7,-3-1-130,15-3 13,19-9-15,26-5 38</inkml:trace>
  <inkml:trace contextRef="#ctx0" brushRef="#br1" timeOffset="577671.5693">13137 15212 781,'-146'4'17,"-13"6"-17,-6 0-108,-8 2 69,-3-5 39,12-4 8,5-3 11,18 0-19,18-3 1,20-9-22,20-2-151</inkml:trace>
  <inkml:trace contextRef="#ctx0" brushRef="#br0" timeOffset="582368.7269">21983 9607 114,'0'0'246,"0"0"-119,0 0 29,0 0-30,0 0-6,0 0-5,0 0-21,36-20-9,-35 20 10,-1 0-11,0-3-8,0 3-8,0 0-17,0-1-5,0-1-11,0-1-10,0-1-17,-1 1 3,-12 2 7,-1 1-9,-8 0-6,-3 0-3,-1 0 2,-2 8 1,-1 1-2,3 5-1,5 2 0,9-2-1,1-2-4,8 5-1,2-4 5,1 3-4,0-6 3,0 3 3,12-2-1,6-2 0,9-1 1,4-2-1,5 0 0,2-1-2,-3 0 2,-6-2-4,-2 1 4,-7-1-2,-4 4-2,-5 0 2,-4 3 2,-4 2-4,-3 1 1,0 1 2,-3-2 2,-13-1 8,-10 3 4,-1-5 1,-5-2-1,-4-3-5,0-2 6,-1-2-8,4 0-3,6 0-3,8 0-1,4 0-34,9 0-55,6 0-92,0-4-140,21-8-346</inkml:trace>
  <inkml:trace contextRef="#ctx0" brushRef="#br0" timeOffset="582705.7849">22448 9627 813,'0'0'212,"0"0"-10,0 0-39,0 0-69,0 0-8,0 0-8,0-3-16,0 3 0,0 0-12,0 0-8,0 0-12,0 3-18,2 16-2,1 8-6,0 10 13,3-2-8,0-1-5,3-2-3,-2-5 2,-3-4-3,0-3-2,-4-7 1,0 0-10,0-3-38,0-3-56,-8-3-129,-1-4-203</inkml:trace>
  <inkml:trace contextRef="#ctx0" brushRef="#br0" timeOffset="586075.9594">22250 10522 68</inkml:trace>
  <inkml:trace contextRef="#ctx0" brushRef="#br0" timeOffset="586477.0998">22250 10522 68,'108'-36'269,"-104"33"-167,1 3 28,-5 0 22,0 0-37,0-2-9,0 2-2,0-3 11,0 3-12,0 0-14,0 0-24,-6 0-13,-14 0-28,-4 0-20,-3 0-1,-2 8 13,0 1 3,1 1-6,3 7-6,2-7-6,7 3-1,7 0 0,3-3-1,6 0-5,0 1 6,1-1 2,16 0 5,5-5-5,5-1 7,6-1 2,3 0-10,-1 1 1,-2 6-2,-6 0 0,-3 2 0,-9 5-8,-5 0 5,-5-1 3,-5 1 1,0-4 0,-7 3 10,-13-3 11,-7 1 7,-4-4-7,-2-1-2,2-8-14,1-1-6,4 0 0,6 0-26,9 0-32,8-7-56,3 0-114,11-8-217</inkml:trace>
  <inkml:trace contextRef="#ctx0" brushRef="#br0" timeOffset="586979.4677">22662 10575 74,'0'0'828,"0"0"-692,0 0 97,0 0-117,0 0-46,0 0-18,-6-13 5,6 12-7,0-2-3,7-4-17,9-2-12,6-1-13,6 0-3,0 0 0,-4 3-2,-5 5-1,-5 2 0,-9 0 1,-2 0-11,-3 12 4,0 8 6,-14 6 1,-5-2 2,-1-2-2,0-1 2,9-6-2,5-1-3,3-7 0,3-3 0,0-1-7,0 3 10,15 2 0,4-3 0,5 6 0,0-2 0,-5 1-1,-4 2 1,-4 0 2,-4 1-2,-4-3 0,-3 2 7,0 2 12,-10-2 10,-10 2 5,-7-4-12,-3-6-11,-1-1-10,0-3-1,3-7-61,8-17-104,8-7-241,8-3-614</inkml:trace>
  <inkml:trace contextRef="#ctx0" brushRef="#br1" timeOffset="602039.66">7918 16058 123,'0'0'69,"0"0"-32,0 0 47,0 0 6,0 0-17,0 0-20,0 0 17,0 0 1,0 0-32,0 0-16,0 0-18,0 0-3,0 0 7,0 0-1,0 0 32,0 0 8,0-2-2,0 2-5,0 0 5,0 0 2,0 0-11,0 0-5,0 0-7,0 0-4,0 0-4,0-2 9,0 2 2,0 0 3,-3 0-7,-3 0-10,0 0-1,-1-3 0,-1 3 2,-1 0 5,0 0 1,-10 0-5,5 3 6,-8 7-5,-2 4 0,2 9 4,-1 7-8,-5 10-4,-2 15 15,-3 12 1,-3 9 9,6 3-7,5 3-7,9-5-3,10-2-10,6-6 2,8-5-6,22-5-2,14-6 1,0-7-2,9-4-27,-8-4-101,-6-10-165,-7-15-453</inkml:trace>
  <inkml:trace contextRef="#ctx0" brushRef="#br1" timeOffset="603038.4072">9419 16115 51,'0'0'464,"0"0"-394,0 0 64,0 0-29,0 0-55,0 0-15,7 0 18,-7 0 16,0-4-27,0-3 5,0-3 6,-10 0-9,-7 1-7,-2-2-22,-7 1 14,-6 4-5,-1 3-3,0 3-3,-3 0-6,2 1-8,10 11 2,4 5-5,7 2-1,4 0-1,5 1-6,4-1 7,0 0 0,10-3 0,14-4-1,1 0-1,8 0-4,3-5 3,-4 3 0,-1 0 3,-6-1 0,-3 1 1,-10 0-1,-2-1 0,-2 3 0,-8 0 1,0-2 0,0 0 14,-14-1 10,-10-1 5,-8-1 4,-6 2-18,3-8-4,-1-1-9,3 0-3,7 0 0,6-1-30,5-8-43,5-2-95,10-5-168,0-5-377</inkml:trace>
  <inkml:trace contextRef="#ctx0" brushRef="#br1" timeOffset="603299.9347">9736 15908 937,'0'0'161,"0"0"94,0 0-144,0 0-80,0 0 3,0 0 51,18 75-28,-18-41-19,0 3-3,0-4-8,0 0-19,0-2-2,0 0-4,0-2-1,0-3-2,0-4-30,0-8-86,0-1-81,0-9-156,0-4-267</inkml:trace>
  <inkml:trace contextRef="#ctx0" brushRef="#br1" timeOffset="603497.6225">9617 16157 793,'0'0'131,"0"0"181,0 0-151,0 0-69,0 0-20,0 0-16,35-33-43,-1 24-1,4 1-11,1-1-1,0 2-4,-3 3-125,0 1-62,-1-3-220,-5 3-300</inkml:trace>
  <inkml:trace contextRef="#ctx0" brushRef="#br1" timeOffset="603877.6017">10058 16002 514,'0'0'170,"0"0"81,0 0-55,0 0-38,0 0-35,0 0-43,7-27-12,-7 27-16,0 0-20,0 0-11,0 8-13,0 4 0,0 9 14,0 1-13,7 5-2,-4 2 4,7-3-11,-1-1 2,3-3-2,2-7 0,-1-1 0,1-4 2,2-7-1,-3-3 4,1 0-1,0-13 9,0-11-5,2-5 3,-4-7-1,-1 4-8,-8 3 2,-3 14 0,0 6-3,0 3-2,0 6-16,0 0-101,4 0-104,8 0-202,5 0-202</inkml:trace>
  <inkml:trace contextRef="#ctx0" brushRef="#br1" timeOffset="604372.2923">10564 16031 368,'0'0'395,"0"0"-164,0 0 41,0 0-123,0 0-26,0 0-38,-3-62-28,-3 59-14,-7-4-5,0 6-8,0 1-17,-3 0-2,-6 0-9,5 11 1,2 6-4,0 2 1,9-2-5,2-1 3,4 4-1,0-3 0,0 2 0,10-6 1,10 3 0,2-6-6,8-2-6,0-4-12,3-4 2,-1 0-1,-2-8 14,-9-9 1,-8-9 10,1-10 1,-8-5 0,4-4 4,-1-2-4,1 5 7,1 9 7,-5 13 13,-3 6 7,-3 8 9,0 3-4,0 3-7,0 0-23,0 0-10,0 17-12,0 12 6,-9 14 6,-1 3 0,5 7 0,0-3-6,2-1-53,3-9-100,0-7-144,0-16-261</inkml:trace>
  <inkml:trace contextRef="#ctx0" brushRef="#br1" timeOffset="604753.4335">10896 16009 736,'0'0'132,"0"0"30,0 0-73,0 0-71,0 0 9,0 0 16,56 16-12,-40-10-4,-4-3-1,2-1 0,-5-2-1,-2 0-9,2-5 15,-4-10 0,-2 1 0,-1-5-1,-2 2-6,0 1-10,-2 4 25,-9 7-1,-2 2-16,-4 3-12,-1 0 8,-1 6-9,-5 8 9,2 8-3,2 4-3,4 2 3,7-3-3,6-1-11,3-8-1,0 0-1,0-3-1,12 0-6,4-5-33,4 1-54,2-7-70,-4-2-243</inkml:trace>
  <inkml:trace contextRef="#ctx0" brushRef="#br1" timeOffset="605932.7879">11134 15859 349,'0'0'118,"0"0"25,0 0-13,0 0-39,0 0-14,0 0-15,0-9-3,0 9-5,0 0 9,0 0-7,0 0-7,0 0-14,0 0-1,0 0 0,0 0-8,0 0-3,0 0-10,0 0-2,3 0-3,0 0-7,1 0 1,2 11 9,0 7 1,-2 6-1,-1-2 1,-2 5-5,3 0 3,-3-4-9,-1-3 2,2-6-3,-2-6 1,0-4-1,0-4 3,3 0-3,6 0 4,2-12-1,7-9-3,5-8-11,-2-5-9,3 5 4,-5 0 8,-4 5 6,0 11 1,-6 0 2,-3 9 0,-2 1 1,-1 3-2,3 0 0,2 6-4,-2 10-1,0 5 1,-3 5 3,4-4-1,-1 0 2,1-3-1,3-2 1,0-8 0,-7-2 1,3-7-1,0 0 3,3 0 0,2-16 5,5-8-6,-6-10 0,-1-3-1,2-4 2,-4-2 0,5-3 1,-3 9 2,1 4 13,-3 16 0,-3 11 39,-4 6-2,0 0-56,0 13 0,0 18 0,3 2 4,-3 5 3,0 2-5,0-1 0,0-2-2,0 0-15,0-7-64,0-8-56,0-5-72,0-10-81,0-7-77</inkml:trace>
  <inkml:trace contextRef="#ctx0" brushRef="#br1" timeOffset="606136.226">11478 15899 587,'0'0'182,"0"0"63,0 0-26,0 0-76,0 0-68,0 0-21,7-22-21,22 17-17,7 2-10,-1-3-6,4 2 0,7-5-26,3 2-137,-2-6-200,-1-4-368</inkml:trace>
  <inkml:trace contextRef="#ctx0" brushRef="#br1" timeOffset="606338.2391">12148 15447 1073,'0'0'159,"0"0"136,0 0-123,0 0-73,0 0-68,0 0 1,48 43 30,-17 9-19,-1 11-2,-13 10-14,-13 3-14,-4 3-13,-15 4 0,-24-4 0,-16 1 0,-17-7-28,-11-5-100,-11-5-209,-9-10-568</inkml:trace>
  <inkml:trace contextRef="#ctx0" brushRef="#br1" timeOffset="607679.9198">8980 15859 476,'0'0'258,"0"0"-155,0 0 32,0 0-4,0 0-22,0 0-23,0 0-9,-6-2-12,-10 8-11,-4 19 33,-9 12-17,3 13-25,-2 9-11,4 14-8,-2 4-9,1 8-5,7 1-1,6-8-5,12-8-6,3-9 0,24-18-3,10-7-43,9-17-74,3-8-78,-7-11-291</inkml:trace>
  <inkml:trace contextRef="#ctx0" brushRef="#br1" timeOffset="608564.2722">8589 16305 264,'0'0'74,"0"0"62,0 0 1,0 0 16,0 0-34,0 0-6,9 0 9,-9 0-11,0 0-28,0 0-15,0 0-23,-4 0-8,-9 0-10,-4 0-15,-9 0 5,-5 0 15,-9 0-9,-2 3 3,-10 5-10,-2 3-1,-3 1 0,2 4-7,3 1-1,4 2 0,5 1-3,4 0 1,3 1-4,8 0-1,4 0 0,5-1 0,7 0-1,5-3 0,7-2-6,0 2 7,0-2 5,19-1-5,6-3 1,11-2 2,7-5-2,5-3-1,2-1 1,-2 0 1,-9-1-1,-9-12 0,-12 2 3,-8-3 2,-10-3 12,0-3-6,0 3-6,-13 0-6,-2 2-4,2 7-20,-1 4-39,2 1-87,2 3-136,-3 0-296</inkml:trace>
  <inkml:trace contextRef="#ctx0" brushRef="#br1" timeOffset="610064.3172">8538 16963 458,'0'0'144,"0"0"3,0 0-45,0 0-32,0 0-5,0 0 4,11-27 10,-11 18-16,-7-2-9,-7-2 2,-4 7-21,-3-5 0,-1 8-9,-3 3-16,5 0 3,-1 0-10,9 11 5,3 2 3,5 4-8,4 0-3,0 3 6,0 2-5,13-6 4,7-3-2,8-6-3,-2-7 0,1 0 0,2-5 0,-10-10 4,1-4-2,-7 2 2,-4 0-1,0 4 0,-4 4 4,-1 4 4,-1 5 6,-3 1-17,0 20-4,0 5 4,0 6 21,-12 2 11,3-2-4,-3 1-1,-1-11-5,-3-2 13,-1-6-8,-9-3 9,1-7 0,-5-4-13,2 0-10,1 0-12,1-9 3,6-3-4,5-5-19,4 4-53,11 3-74,8 0-100,21-4-233</inkml:trace>
  <inkml:trace contextRef="#ctx0" brushRef="#br1" timeOffset="610410.1736">8764 17019 422,'0'0'448,"0"0"-293,0 0-44,0 0-34,0 0-23,0 0 1,74-10-20,-57 6-21,-1-4-2,-4-2-4,-6 0 11,-6-1 15,0 1 6,0 0 6,-6 0-15,-10 1-9,-4 6-13,-2 3 10,2 0-13,0 3 10,1 11-1,6 6 4,4 2-5,5 4-2,4-2 0,0-1-8,10 0-3,8-7 3,9 0-4,9-7-19,0-9-60,2 0-80,1 0-151,-9-14-277</inkml:trace>
  <inkml:trace contextRef="#ctx0" brushRef="#br1" timeOffset="610754.0131">9032 16963 569,'0'0'236,"0"0"-6,0 0-92,0 0-40,0 0-66,0 0-30,9-7 30,-5 24 13,0 2-9,-2 1-3,-1-6-3,3 2 4,-1-5-8,0-5-12,0-3-2,0-3-10,7 0 1,3-3 18,7-14 14,-2-6-12,3 1-13,-2 0-4,-4 8 5,-4 3-5,-1 7 10,-7 4 1,0 0-13,6 0-4,-5 12-3,6 10 0,-3 3 1,-2 6-1,2 2-3,3-1-39,0-5-80,10-7-47,1-9-128,9-5-152</inkml:trace>
  <inkml:trace contextRef="#ctx0" brushRef="#br1" timeOffset="611189.869">9557 17045 603,'0'0'206,"0"0"-3,0 0-68,0 0-12,11-82-26,-11 72-22,0 1 22,-11 1-29,-8 8-25,1 0-30,-9 0 3,5 8-9,2 6-7,4 3-6,7 5 4,4 0-4,5-2 2,0 0-2,11-6-8,11-3-5,2-4-2,1-7-5,1 0 1,-1-9-8,-1-11 0,-7-3 19,-1-10 9,-7 2 5,1-7 0,-4-1 3,-4 7 20,2 6 9,-3 6 16,1 11 15,-2 6-19,0 3-5,0 0-39,0 12-4,0 12 4,0 6 10,0 3 3,0 1-13,0 0 0,6 0-13,6-1-84,-3-6-95,5-7-149,5-14-237</inkml:trace>
  <inkml:trace contextRef="#ctx0" brushRef="#br1" timeOffset="611541.8256">9848 16963 701,'0'0'258,"0"0"-104,0 0-100,0 0-47,0 0-1,0 0 4,31 10 6,-17-10 5,-1 0-4,-4 0 2,0-3-8,0-4 4,-3-3 3,-3-4 9,-3 2 5,0-2 3,0 4-3,0 4 9,0 0 17,-6 3-12,-6 3-30,0 0 4,-7 9-11,2 5 2,1 2-1,1 3 5,7-2-7,1 3-5,5-4-3,2 0-5,0 2-20,9-6-34,8-1-63,5-8-66,1-3-174,-1 0-295</inkml:trace>
  <inkml:trace contextRef="#ctx0" brushRef="#br1" timeOffset="611797.312">10039 16927 526,'0'0'221,"0"0"-63,0 0-49,0 0-32,0 0-7,0 0-34,51 21 5,-44 4-2,-4-1-24,-2-2-1,-1-7-6,0-4 1,0-4 28,0-5 4,0-2 6,0 0 56,2-12 20,5-14-67,10-7-52,2-6-4,8 2-3,-6 8-39,-3 11-52,-6 15-48,-6 3-67,-2 0-239</inkml:trace>
  <inkml:trace contextRef="#ctx0" brushRef="#br1" timeOffset="612308.4171">10624 16908 602,'0'0'228,"0"0"8,0 0-34,0 0-74,0 0-35,0 0-18,-7-10-11,30 10-20,9-1-7,8 1-7,1-3-22,-5 3-8,-6 0-7,-8 0-64,1 0-125,-7 0-131,-6 0-357</inkml:trace>
  <inkml:trace contextRef="#ctx0" brushRef="#br1" timeOffset="612508.4673">10665 17062 594,'0'0'457,"0"0"-227,0 0-98,0 0-71,0 0-18,124-8-20,-79 2-23,-8-3-32,-12 3-117,-2-8-268</inkml:trace>
  <inkml:trace contextRef="#ctx0" brushRef="#br1" timeOffset="613447.7236">11277 16881 576,'0'0'109,"0"0"74,0 0-27,0 0-121,0 0-23,0 0 8,26-3 44,-4 8 6,3-2-24,5-1-14,0-2-18,-2 0-8,2 0-1,-8-10-5,-4-4-10,-6-6-9,-9 0 4,-3-2-1,0-1-4,-6-1-3,-10 5 14,-1 4 9,1 6 1,0 6 22,2 3-15,1 0 14,-2 10 5,-2 9-7,4 5 14,1 5 1,1 4 0,2 3 7,5 2-6,1 1 11,0 1-10,0-1-18,3-2-3,-3-1-10,3-7-6,0-7 0,0-3-2,0-9-50,0 0-58,0-9-98,6-1-104,-6-2-160</inkml:trace>
  <inkml:trace contextRef="#ctx0" brushRef="#br1" timeOffset="613646.0982">11231 17089 437,'0'0'379,"0"0"-162,0 0-11,0 0-83,0 0-81,0 0-8,91-56-9,-52 46-19,5 1-6,3 0-51,-2-1-146,-2-2-228</inkml:trace>
  <inkml:trace contextRef="#ctx0" brushRef="#br1" timeOffset="613957.3165">11644 16933 707,'0'0'190,"0"0"40,0 0-130,0 0-64,0 0-3,0 0 22,61-4-17,-40 4-19,4 0-12,-1 0-2,0 0-4,-7-5-1,-4-6 0,-7 1-3,-6-2 0,0-2 2,0-2 1,-6 2-2,-8 7-1,1 2 3,-2 2 3,-6 3 4,1 0 6,-2 15 4,3 4 0,4 3 2,3 3 0,6-2 0,6-1-14,0 0-4,3-5-2,18-2-11,7-5-58,6-6-46,10-4-202,-1 0-474</inkml:trace>
  <inkml:trace contextRef="#ctx0" brushRef="#br1" timeOffset="614489.2734">11987 16801 739,'0'0'178,"0"0"32,0 0-108,0 0-87,0 0 24,0 0 26,40 53-24,-33-30-16,-1-3-4,-3-4-7,0-2-3,0-4-4,1-3 1,0-5-4,-1-2-4,3 0 4,0-5 21,4-9-16,3-6-3,-3-4-5,0 5 2,-4-1-3,0 8 0,0 4 2,-2 4-1,-1 4-1,1 0 0,3 0 0,-1 0 0,0 7 0,3 6 4,-1-1 5,0 0 1,0-5 0,2 0 1,-8-2-6,5-2 4,0-3-5,1 0 2,7 0 11,0-8 8,3-6-9,7-6-7,-6-4-4,4 6-3,-10 4 0,-4 7 0,-5 7-2,1 0 2,0 0-2,5 10-1,-2 10 0,2 1-3,0 4-1,4-1 4,2 2-45,-3-6-80,10-1-76,2-9-169,5-5-372</inkml:trace>
  <inkml:trace contextRef="#ctx0" brushRef="#br1" timeOffset="614872.3767">12740 16877 669,'0'0'197,"0"0"34,0 0-87,0 0-31,0 0-48,-28-76-12,22 69 12,-7 7-7,-3 0-27,3 14-31,-8 5 5,10 1 2,3-1-7,8-2-1,0-3 1,0-4-6,3-4 6,10-2-6,7-2-10,-3-2 8,-1 0 5,0-11 3,-10-8 6,1-4-2,-3 4 2,-2-1-3,-1 11 5,-1 2 20,0 7 7,1 0-24,-1 0-11,4 4-27,0 13 16,2 5 10,5 1-2,-2-2-10,1-2-85,3-3-58,3-5-179,0-7-251</inkml:trace>
  <inkml:trace contextRef="#ctx0" brushRef="#br1" timeOffset="615103.6378">12908 16673 940,'0'0'226,"0"0"63,0 0-96,0 0-124,0 0-56,0 0-8,-8 19 12,8 8 30,7-2-13,-1 5-8,0-1-11,1 0-15,1-1 1,1-2-3,-3-1-25,3-3-68,7-8-142,8-5-176,6-9-566</inkml:trace>
  <inkml:trace contextRef="#ctx0" brushRef="#br1" timeOffset="615450.1437">13184 16785 827,'0'0'215,"0"0"-90,0 0-95,0 0-6,0 0 25,0 0-19,44 16-16,-31-15 0,-2-1-10,5 0 1,-6 0-3,2-1 2,-2-9 8,0-7-5,-10 1 2,0 3 1,0 4 18,-6 4 24,-16 3-19,-2 2-7,-6 0 16,-6 12-9,8 9-3,1 8 19,4-2 1,10 2-15,7-2-16,6-4-10,0-1-5,13-4-3,16-2-2,1-6 0,5-3-59,4-7-129,1 0-302</inkml:trace>
  <inkml:trace contextRef="#ctx0" brushRef="#br1" timeOffset="616603.5274">13498 14911 31,'0'0'641,"0"0"-501,0 0 21,0 0-4,0 0-26,0 0-73,59 10-9,-17 19 52,10 12-22,6 16-18,4 18 2,-4 15-13,1 16-14,-5 12-4,0 14-6,-15 11-18,-9 19 1,-20 15-9,-10 5 0,-42-7-1,-27-19-2,-16-18-12,-6-18-69,-7-9-100,3-8-178</inkml:trace>
  <inkml:trace contextRef="#ctx0" brushRef="#br1" timeOffset="617653.3595">6128 16603 299,'0'0'613,"0"0"-505,0 0 112,0 0-80,0 0-70,0 0-43,0-15-17,0 39-7,0 13 28,0 10 20,0 5-5,0 2 10,0-2-29,0-6-12,-6-2-6,0-11-7,3-5 2,-3-9-4,3-4-1,-1-6-1,4-9-72,-4 0-76,2-6-38,0-24-373</inkml:trace>
  <inkml:trace contextRef="#ctx0" brushRef="#br1" timeOffset="617932.3812">6383 16547 940,'0'0'114,"0"0"98,0 0-65,0 0-73,0 0-55,0 0-12,6 22 50,-6 12 11,0 6-14,0 4-15,0 0 1,-4-3-14,-1-2-14,-4-3-4,6-6-7,-3-4-1,3-9-1,3-1-53,-4-8-77,4-8-97,0 0-198</inkml:trace>
  <inkml:trace contextRef="#ctx0" brushRef="#br1" timeOffset="618539.6521">5907 16627 191,'0'0'89,"0"0"33,0 0-9,0 0 15,-84-17-2,71 15-4,4 1-7,5 1-12,4-1 29,0 1-38,4-8-47,28-2-25,23-5-8,24-4 5,18-4 20,10 3-28,6-4-6,-2-1 1,-14 6-6,-24 7 0,-32 2-2,-18 5-4,-17 3 1,-6 2-19,0 0-29,0 0-42,0 0-163,-6 5-173</inkml:trace>
  <inkml:trace contextRef="#ctx0" brushRef="#br1" timeOffset="620049.165">6750 17269 511,'0'0'147,"0"0"45,0 0-105,0 0 1,0 0-15,0 0-4,-24-50 14,9 46-19,-6-1-27,-4 5-2,-5 0-12,0 2-10,1 7 1,7-1 4,9 2-10,1 2-8,2 0 4,7 1-6,-1 1 3,4-2-1,0 0 0,7-1 1,12 0-2,4-3-1,9-3 2,1-2 1,3-2-1,-8 6 0,-1-4 0,-9 8-4,-3-1 3,-9 5-1,0-3 3,-6-1-1,0-1 2,-6-1 1,-15-1 19,0-2 8,-6-2 0,2-1-5,-2-3-15,5 0 1,2 0-11,7 0-10,7-3-65,6-5-53,2-5-172,24-3-361</inkml:trace>
  <inkml:trace contextRef="#ctx0" brushRef="#br1" timeOffset="620257.9206">7032 17224 818,'0'0'278,"0"0"-39,0 0-64,0 0-84,0 0-50,0 0-26,0 13-3,0 13 32,-6 1-24,-4-4-16,1 0-4,0 1-2,1-5-64,2-4-116,2-6-125,4-9-293</inkml:trace>
  <inkml:trace contextRef="#ctx0" brushRef="#br1" timeOffset="620454.1851">6966 17045 1006,'0'0'172,"0"0"75,0 0-130,0 0-117,0 0-5,0 0-75,21 8 8,7 15-102,5-1-134,6-5-218</inkml:trace>
  <inkml:trace contextRef="#ctx0" brushRef="#br1" timeOffset="620953.8245">7412 17224 589,'0'0'233,"0"0"-76,0 0-7,0 0-44,0 0-18,0 0-1,30-55-4,-30 45-12,0 2-6,0-3-24,-13 6-7,2 5-13,-8 0-21,-5 0 0,0 16 12,2 0-10,7 4 0,3 1-2,5-2-1,4-2 0,3-3-2,0 1 3,2-5-11,15 0 8,5-6-12,4-2-3,8-2-10,-6 0-16,2-12-8,-8-9 14,-6-1 14,-2-5 24,-8-9 0,-3-3 0,-3-2 7,0 2 12,0 10 29,-3-2 29,-3 9-7,-1 0 8,4 5-11,-1 6-18,2 8 4,2 0-6,0 3-18,0 0-29,0 6 0,0 20 0,0 13 0,0 18 0,0 6 0,0 6 0,0 3 0,-4-5 0,-2-7-73,-1-2-84,-4-9-235,3-10-563</inkml:trace>
  <inkml:trace contextRef="#ctx0" brushRef="#br1" timeOffset="622372.4663">14930 15794 816,'0'0'124,"0"0"42,0 0 42,-88-4-75,76 4-17,9 0-27,3 0-17,0 0-45,9 0-18,22 0-5,20 0 9,17 0 8,13-10-11,4 0-3,-9-5-2,-14 4-5,-15 1-5,-26 5-2,-11 1-19,-10 4-30,0 0-44,-5 0-87,-12 0-195,-6-1-408</inkml:trace>
  <inkml:trace contextRef="#ctx0" brushRef="#br1" timeOffset="623279.8615">17181 15500 520,'0'0'202,"0"0"-41,0 0 25,0 0-92,0 0-24,0 0-15,0-47-18,0 35 0,0 1-13,-5-3 7,-7 2 10,-7 2-4,-7 3-2,1 0-5,-4 4-7,1 3-6,0 0-5,1 6-8,2 18-1,4 2-2,6 8-1,7 1 0,8-1-1,0-1 1,4-7 0,15-6-1,6-3 1,3-9-4,4-6 2,2-2-1,1-2 0,-2-15 2,-3-7 0,-7 1 1,-2-10 5,-6 3-2,0 0 3,-6 8 13,-3 5 20,-2 9 8,-3 6 2,-1 2-13,0 0-26,1 13-10,1 13-4,1 10 4,2 0 3,2 5 0,4-7-3,-1-2-18,1-5-84,2-5-121,1-11-247</inkml:trace>
  <inkml:trace contextRef="#ctx0" brushRef="#br1" timeOffset="624141.9959">17819 15265 886,'0'0'107,"0"0"160,0 0-101,0 0-47,0 0-16,0 0-19,0-49-30,-2 46-1,2 2-3,0 1-17,-1 0-3,1 0-14,0 0 2,0 0 3,0 0-12,0 0 3,0 0 0,0 0-12,0 0 0,0 0 0,0 0 0,0 0-2,0 0-1,0 0 3,0 0 0,0 0 1,0 0-2,0 0 1,0 0-3,0 0-1,0 0-7,0 0 10,0 0-1,0 0 2,0 0-3,0 0 5,0 0-2,0 0 0,0 0 1,0 0-2,0 0 1,0 0 0,0 0-1,0 0 1,0 0-1,0 0-1,0 0-7,0 0 1,0 0-3,0 0-1,0 0 3,0 0-1,0 0 8,0 0-1,0 0-1,0 0 3,0 0-2,0 0 3,0 0 2,0 0-2,0 0-1,0 0 0,0 0 2,0 0 0,0 0-1,0 0 0,0 0 12,0 0-7,0 0 1,0 0 1,0 0-5,0 0 5,0 0-4,0 0 5,0 0 1,0 0 2,0 0-4,0 0-6,12 20 4,6 13-5,5 17 2,0 12 1,-8 5-3,-3 1 0,-9-4 0,-3-3-1,-15 0-33,-29-1-33,-21-8-73,-20-3-203,-12-8-306</inkml:trace>
  <inkml:trace contextRef="#ctx0" brushRef="#br1" timeOffset="624554.3483">16916 15288 737,'0'0'146,"0"0"15,0 0 133,0 0-176,0 0 8,-94-59-41,53 82-24,-4 16-1,-1 17-13,1 10-2,2 18-14,10 7-1,15 5 1,15 3-23,4-1-6,31-1-2,6-10-18,15-9-85,0-22-209,9-22-684</inkml:trace>
  <inkml:trace contextRef="#ctx0" brushRef="#br1" timeOffset="626842.6788">9939 12818 742,'0'0'70,"0"0"-51,0 0-16,0 0-3,0 0 0,0 0 2,-3 62-2,6-32 3,15 7 2,9 9 11,2 7-7,13 5-5,13 9-2,17 2-2,25 0 3,24-3 1,28-3 4,27 0 4,18-6-5,27-1 2,19-8 1,21-9 2,8-5-6,9-7-4,-1 7 2,-2-1-3,-10 6 0,-9 1 1,-10-1-2,-9-6 2,0-4-1,-2-8-1,-3-5 1,-7-9-4,-6-1 2,-5-6-15,-6 0 15,-1 0-11,-12-3-2,-6-3-9,-11 6 7,-5 0 11,-15 0-3,-8 9-2,-5 1-10,-9-3-6,-1-4 9,-3 4 8,-5 3 1,-4-3-2,-8 2 9,-8 4-2,-13-4-8,-16-1-45,-15 1-5,-13-4 54,-9 1 6,-6-3 1,3-3 0,-1 0 3,1 0 2,-12 0-5,-10 0 5,-9 0-2,-7 3 1,0 11 71,-15-1-38,-2 4-34,-4-4-3,-4 0-20,1-3-5,-1-3-44,2-7-31,3 0-412</inkml:trace>
  <inkml:trace contextRef="#ctx0" brushRef="#br1" timeOffset="627330.1626">18104 14168 912,'0'0'122,"0"0"-33,0 0 50,0 0-78,0 0-43,0 0 12,84 47 5,-48-11-17,-4 7-5,-9 3-3,-10-3-1,-10-1 3,-3-4 0,-3-9 14,-15-2 20,-5-7-28,-7-4 17,-1-6-7,-3 0-1,-6-1-12,-2-2-13,-9 3-2,-5-7-48,-7 4-108,2-7-117,11 0-215</inkml:trace>
  <inkml:trace contextRef="#ctx0" brushRef="#br1" timeOffset="627570.0909">17824 14548 762,'0'0'322,"0"0"-222,0 0 19,0 0-53,0 0 10,-24 86-1,16-50-27,1-2-11,4-1 2,3-10-1,0-6-3,14-1-5,9-14-7,14-2 7,6-5-3,9-19-19,10-12-8,3-6-21,6-9-98,-2-8-216,-16-7-531</inkml:trace>
  <inkml:trace contextRef="#ctx0" brushRef="#br1" timeOffset="628334.183">4772 16911 801,'0'0'483,"0"0"-396,0 0 13,0 0 31,0 0-27,0 0-35,-33-14-32,42 11-6,21-5-12,18 0-10,13-1-2,9 0 7,-7 3-14,-7 1 0,-12 5-4,-14 0-60,-6 0-73,-8 11-134,-9-2-197</inkml:trace>
  <inkml:trace contextRef="#ctx0" brushRef="#br1" timeOffset="628531.8458">4866 17132 1161,'0'0'125,"0"0"-120,0 0 116,0 0-65,136-63-48,-48 28-8,2 3-19,-6 3-96,-15 3-247,-23 6-429</inkml:trace>
  <inkml:trace contextRef="#ctx0" brushRef="#br1" timeOffset="629255.9823">2897 16908 687,'0'0'331,"0"0"-244,0 0 137,0 0-76,0 0-69,0 0-32,-16-20-22,16 35-15,0 15 11,0 7 24,0 7 0,0 4-8,3 5-10,1-3-13,-1-8-6,0-8-7,0-9 2,-3-8-2,3-10 1,0-4-1,-3-3-2,0 0-2,0-3 3,3-24-3,2-9 2,8-12-4,-5 6 3,9 6 3,0 11-3,2 8 2,8 1-2,4 7 1,8 8-3,0 1 1,-3 0 1,-4 20-4,-9 6 2,-7 3-2,-16 3-1,0-1 6,-13 2 2,-17-8 13,-4 0 0,-2-9-6,-3-3-2,-1-6-6,6-7-12,7 0-56,10-12-169,11-20-198</inkml:trace>
  <inkml:trace contextRef="#ctx0" brushRef="#br1" timeOffset="629735.9726">3319 16811 843,'0'0'106,"0"0"-8,-34-99 153,12 69-145,-8 1-23,-10 2 15,-16 4-29,-11 3-32,-15 7-2,-12 7-2,-10 6-9,-10 0-4,-5 12 5,-2 10-11,11 9-4,19 13-4,13 7 2,16 16-1,23 8-6,22 17 3,17 12-4,8 5 0,40 3 0,26-1-2,20-15 2,23-9 3,20-16-3,3-23 0,3-20-20,-7-19-21,-10-9 12,-12-30-5,-20-23 12,-12-13 14,-18-20 8,-9-21 5,-10-23 14,-9-19 20,-12 0-12,-15 10-16,-9 34-4,-18 31-5,-18 27-2,-7 25-3,1 15-19,6 7-51,8 1-141,7 15-181,9-9-589</inkml:trace>
  <inkml:trace contextRef="#ctx0" brushRef="#br1" timeOffset="630120.4155">4671 15562 610,'0'0'185,"0"0"-174,0 0 22,0 0 76,0 83-11,0-60-27,18-4 2,12-5-8,10-7 20,7-7-7,3 0 9,5-10-6,6-17-25,15-12-23,15-10-2,9-11-11,2-2-18,-3-1-2,-24 2-15,-14 6-118,-22 2-110,-19-6-289</inkml:trace>
  <inkml:trace contextRef="#ctx0" brushRef="#br0" timeOffset="641288.1643">10409 17594 416,'0'0'70,"0"0"-1,0 0 65,0 0-18,0 0 1,0 0-42,-19-33-32,-1 30-17,-10 1 2,-12 2-2,-13 0 7,-9 0-19,-5 0 5,7 8-11,8 1 14,11-3 7,14 2-8,16-1-5,3 0-6,7 3-7,3 2 0,0 5 1,0 3-2,0 5 14,0 6 8,0 5 1,3 5-3,7 6-13,2 7 10,6 2-1,-3 4-14,0-6 13,-3 2 3,-3 3-13,-5 3 6,-1 3-2,-3-2 7,0-9-3,0-7-5,0-5-1,0-9-7,0-4 1,0-6 0,0-2-1,0-4-2,0-1 2,0-5 1,0-1-4,0-1 1,3-3 0,-3 1 4,3 0-3,0 2-1,-3-2 1,3 3 2,-3-3-3,4 6 0,-1-2 3,1 1-5,-1 1 4,1 0-2,-1-3 0,0-5 4,0 3-6,0-1 2,3 0 0,1-4 3,-1 4 0,1-1-1,3 0 0,-3 1 0,1-3-2,-1 2 0,0-1 0,7 0-1,1-5 5,8 0-2,13 0 5,12-5-6,8-7 5,6 2-6,-4 0-3,-1 0 1,-2 5-20,-1 1-32,-2 1-39,-7 3-38,-2-4-108,-12 1-141</inkml:trace>
  <inkml:trace contextRef="#ctx0" brushRef="#br0" timeOffset="643036.2445">10760 17640 191,'0'0'287,"0"0"-211,0 0 23,0 0 0,0 0-49,0 0-6,0-6 8,0 5-5,0-1 10,0-3-19,0-1-13,-9 2-6,-5 2-8,-1-5 0,-5 6 2,3 1-4,-6 0-3,7 0-4,1 0-2,0 0 0,3 8 0,2-2 0,1 5-1,-1-2-1,3 4-1,5-4 1,2 2-1,0 0 0,0-1-4,9-1 7,7 0 0,4-1 1,6-5 0,-1-2 0,5 4 4,-3-5-2,-4 4-2,-5 3-1,-2 2 0,-6 2-1,-7 0 1,0 1 1,-3-2 5,0-3 6,-2 1 1,-8-4 34,-6 2 13,-8-5-13,-4-1-8,1 0-24,-3 0-4,6 0 4,0 0-15,8 0 0,4 0-12,5 0-52,7 0-52,2-1-105,25-9-258</inkml:trace>
  <inkml:trace contextRef="#ctx0" brushRef="#br0" timeOffset="643254.5906">11030 17640 805,'0'0'223,"0"0"2,0 0-58,0 0-98,0 0-47,0 0-12,0 5 1,2 15 26,2 0-28,3 1-5,-4 5-4,-3 1-18,0 0-131,0-1-151,-11 0-355</inkml:trace>
  <inkml:trace contextRef="#ctx0" brushRef="#br0" timeOffset="644222.1527">10962 18109 353,'0'0'140,"0"0"-16,0 0 1,0 0-30,0 0 5,0 0-3,0 0 14,0 0-31,0 0-21,0 0-6,0 0-23,0 0 3,-4 0-11,-5-3-19,-10 3-5,-1 0 2,-7 0 0,5 0-2,0 3 6,8 7-4,-1-3 1,1-1-1,7 3-1,1-1 0,6 1-2,0-2 0,0 1-3,0-2 5,9 0 1,9-1 0,3 1 2,6 0-2,-2 1 4,-1 0-4,-3 4-1,0 3 1,-8 0 0,-4 2 0,-5-2 0,-2-1 1,-2-1-1,0 1 12,-4-1 4,-11 0 22,-4 1 2,-4-7-12,-1 0-6,3-1-13,1-2-4,6-3-5,8 1-13,3-1-71,3 0-64,3 0-132,21 0-281</inkml:trace>
  <inkml:trace contextRef="#ctx0" brushRef="#br0" timeOffset="644677.7116">11224 18145 506,'0'0'206,"0"0"-17,0 0-15,0 0-39,0 0-31,0 0-33,14-50-10,-8 48-24,6-2-20,3 1-11,3 0 0,2 1-6,0 2 1,-5 0-2,-4 0-1,-8 0 2,-3 0-9,0 5-5,-1 7 14,-14 9 7,-2-4-4,1 0 3,6-2-1,3-7-7,4 1 2,3-4-5,0-3-2,0 3 7,0 2 0,11 1 3,3 2 1,7-1-3,-5 4 0,4-2 0,-8 5-1,-5-3 0,-4-3 1,-2 0 14,-1-4-4,0 2 1,-1-2 27,-12 3-26,-2-2 8,-8-3-21,3-1 0,0 2-99,-2 0-122,-2 4-223</inkml:trace>
  <inkml:trace contextRef="#ctx0" brushRef="#br0" timeOffset="645833.3855">11153 18626 155,'0'0'203,"0"0"-70,0 0-6,0 0-4,0 0-13,0 0-3,0-6-7,0 6-6,0-2-31,0 2-15,0-2-19,0-1-3,0 1 9,-3-3-28,-7 0 0,-1 2-6,-4 0 4,-1 2-1,-4 1 1,1 0-4,-5 0 0,-1 7 1,6 0 2,1 0-4,10-2 2,-2 3-2,4-1 0,-1 3 0,3 0-1,2-2 1,2-1-5,0 0 4,0-3-6,5-2 7,12-1-1,2 2 6,5 0-6,-4 0 1,2 5 0,-3-2-2,-9 2 0,0-2 2,0 0 0,-8-1-4,-2 3 1,0-1 6,0-1-1,0 1 3,-5 1-1,-12 0 14,4-1 3,-6-2-12,0 0 3,5-2-12,1-3-2,2 0-3,5 0-78,4 0-82,2 0-118,0 0-201</inkml:trace>
  <inkml:trace contextRef="#ctx0" brushRef="#br0" timeOffset="646215.8862">11395 18587 487,'0'0'180,"0"0"-43,0 0-19,0 0-38,0 0-9,0 0-19,18-22 7,-18 22-5,-3 0-30,-10 0-12,-1 7 9,-4 5-19,4-2 5,5 2-7,8 0 0,1 1-1,0-4-4,0 2 3,0-1 2,7-4 1,5 4 4,-1 0-5,-5 1 0,0-2 3,-2 1-1,-4-3 9,3 3 4,-3 3-12,0-7 24,-3 4-13,-10-3 9,0 0-20,0-4-3,3-3-82,4 0-118,-1-4-184</inkml:trace>
  <inkml:trace contextRef="#ctx0" brushRef="#br0" timeOffset="646427.688">11471 18536 391,'0'0'395,"0"0"-229,0 0 7,0 0-71,0 0-54,82-69-39,-80 69-9,-2 0-40,0 3-173,0 12-95</inkml:trace>
  <inkml:trace contextRef="#ctx0" brushRef="#br0" timeOffset="647096.2557">11690 17590 470,'0'0'75,"0"0"14,0 0 55,97-50-40,-58 39-36,-2 4-5,1 2 4,-3 0-10,-2 5-13,-7 0-11,-1 0 20,-6 0-4,-1 3-18,-9 6-7,2 6 5,-2 5 1,0 8 22,1 5-14,3 7 7,-4 9-12,3 8-8,0 1 2,-3 6-3,-3 3-12,-3 3 6,0 3-17,3 14 6,2 2-5,4-1 1,5 6 1,-5-15-3,3-8 2,-6-5-2,0-11 6,-5-12-7,3-5 3,-1-8-2,-3-6 1,-1-6 2,-2-7-4,0 0 8,0-10-5,0 2 11,-6 2 10,-7-5-7,-5 2 2,-9 1-13,-8 0-5,0 0-1,-6-3-21,6 0-95,6 0-143,10 0-253</inkml:trace>
  <inkml:trace contextRef="#ctx0" brushRef="#br0" timeOffset="647617.8343">13319 17835 809,'0'0'130,"0"0"13,0 0 68,0 0-68,0 0-75,0 0-44,25-16-12,29 12 13,7 0-19,-2 1-5,-9 0-1,-9-2-98,-9 4-66,-14 0-162,-3-4-235</inkml:trace>
  <inkml:trace contextRef="#ctx0" brushRef="#br0" timeOffset="648143.8159">14901 17336 556,'0'0'168,"0"0"-70,0 0 59,0 0-43,-79-40-68,30 40-20,-2 0 17,5 0 12,4 0 13,7 0 30,3 0-32,9 3-5,6 0-9,7 5-29,0 5-11,8 4-4,2 5-5,0 10 10,0 10-1,7 3 1,3 8 8,2 8-15,-3 4 5,-1 7-2,-8 1-6,0 4 1,0 1-4,0-3 1,-11 0 5,4 0-6,1-6 11,4-8-5,1-12-5,1-14 3,0-7-3,9-16 1,18-4 6,12-8-4,10 0 7,10-18-11,2-4-9,1 1-72,-4 1-116,-9 1-123,-7-1-282</inkml:trace>
  <inkml:trace contextRef="#ctx0" brushRef="#br0" timeOffset="649027.3842">15382 17251 229,'0'0'51,"0"0"-23,0 0 8,0 0-2,0 0 15,0 0 18,13-17 19,-12 12 36,-1 3 18,2 2-46,-2-3-29,0 0 29,0 3-21,0-2-21,0 1-16,0 0-6,0-1-12,-2-3-17,-9 2 7,1 0-8,-6-3 5,0 6 4,-7-3-9,0 3 1,-5 0 3,8 0-2,-4 0 1,5 6-3,5 5 1,5 1-1,2 2-6,4 4 6,3-1-5,0 3 6,4 0-2,16 0 2,3-6-1,9-1 5,4-1-5,-4-2 0,-3-1 0,-10 2 2,-8 0-4,-5 1 2,-6 4 0,0-5 7,0 3-4,-6-5 34,-15-3 1,0 2 7,-11-2-14,-4-3-15,5 1-13,3-1-3,11-3-2,10 0-15,5 0-69,2 0-109,22 0-168,18 0-418</inkml:trace>
  <inkml:trace contextRef="#ctx0" brushRef="#br0" timeOffset="649238.6821">15717 17343 903,'0'0'279,"0"0"-53,0 0-28,0 0-87,0 0-96,0 0-15,15-7 0,-6 36-1,-1 5-2,-2 8-1,-6-2-129,0 3-143,0-6-351</inkml:trace>
  <inkml:trace contextRef="#ctx0" brushRef="#br0" timeOffset="650753.659">15528 17931 292,'0'0'171,"0"0"-61,0 0 28,0 0-49,0 0-36,0 0 12,3-17 8,-3 14 11,0-2 36,0 3-27,0 0-22,0-3-29,-10 2-27,-10 3 0,-2 0-15,-1 0 1,1 0 4,-2 10-1,9-3-3,5 3-1,0-3-7,7 3 5,2 2-1,1 1-3,3-2 5,19 2-8,10 0 5,1 0 1,4-3-8,-4 2-1,-8-2 6,-11 1 4,-7-3-1,-7-2 2,0 3 1,-13-2 26,-17 2 13,-5 2-1,-1-2-22,4-1-12,5-2-4,11 1-4,7-4-95,9-3-187,0 0-302</inkml:trace>
  <inkml:trace contextRef="#ctx0" brushRef="#br0" timeOffset="651157.8679">15871 17953 853,'0'0'116,"0"0"13,0 0-53,98-34-54,-75 31-2,-9 3-10,-5 0 2,-6 0-5,-3 0-6,0 0-1,0 10 8,-1 2 12,-11 3 17,-1-3-30,4 3 4,1-1-7,6-5-4,2 1-1,0-3 1,7 3 1,5 0 3,1-1-2,3 1 2,5 2 8,0 3-3,-1-3 14,-6-1-2,-8-1-8,-6-3 11,0-1-3,0 4 25,-16 1 18,-8 1-33,-1-2-20,-7 0-11,6-5-26,2-3-131,5-2-228,9-15-520</inkml:trace>
  <inkml:trace contextRef="#ctx0" brushRef="#br0" timeOffset="651624.2409">16050 16953 495,'0'0'318,"0"0"-292,115-14 70,-56 16-1,7 18-36,4 6 20,3 6 0,-7 2 1,-11 2-18,-18 0-28,-13 4 8,-10 2 1,-8 7 7,-6 11 1,4 6-14,-3 7 1,-1-1-20,0 2-17,0-1 7,0-1-6,0 0-1,6-3 12,3-1 0,-1-3 3,4-4 2,-6-2 6,-2-9-13,-2-13-9,-2-7 3,0-10-5,-15-9 3,-15-2 5,-10-8-3,-8-1-5,-3-1 0,6-15-71,8-7-147,21-8-214</inkml:trace>
  <inkml:trace contextRef="#ctx0" brushRef="#br0" timeOffset="652185.9608">17974 17419 837,'0'0'468,"0"0"-354,0 0-4,0 0-2,0 0-38,0 0 7,18-13-38,-15 13-30,1 2 6,2 4 13,-3-1 3,-3-2-12,0-3-14,0 0 3,0 0-4,0 0 5,0 0 0,0 0-8,0 0 2,0 1 3,0-1-6,0 2 5,0 1-2,0-3-3,0 4 0,0-4 2,0 0-1,0 0 8,0 0-2,1 0 5,-1 0-6,0 0 6,0 0-11,-6-7 1,2 5-2,4 2 0,0 0-6,0 0 4,0 0-6,0-1 8,10-7-5,14 0 0,9-2 4,8 5 1,3 3-16,3 2-15,2 0-16,-4 0-25,1 5-65,-8 3-110,-6-2-112,-11 5-240</inkml:trace>
  <inkml:trace contextRef="#ctx0" brushRef="#br0" timeOffset="652398.9642">18168 17611 848,'0'0'338,"0"0"-207,0 0-66,0 0-15,0 0-6,133 0-26,-74 0-18,-7-7-3,-6 4-126,-11-4-196,-2-8-298</inkml:trace>
  <inkml:trace contextRef="#ctx0" brushRef="#br0" timeOffset="653243.8387">20198 16980 712,'0'0'154,"0"0"-47,0 0 42,0 0-46,0 0-28,0 0-13,1-5-5,-5 0 8,-14 1-55,0-1-1,-4 0 20,-4 5-15,-4 0 4,-4 0-8,-9 0-9,0 7 6,1 5-5,3 0 1,11 3-3,7 6 3,5 4-3,3 3 0,6 0-1,3-4 1,4-4 0,0-3 0,7-4-5,14-4 10,10-5-3,9-4 11,5 0-13,3 0 6,-5-4-4,-4-2-2,-3 5 1,-3 1 2,-8 0-4,-1 1 1,-2 13-4,-7 1 2,-3 2 2,-5 0 0,-5-3-4,-2 4 8,-2-1-4,-20-5 9,-9 2 9,-6 0 28,-8-4-17,-1-4-14,1-3-1,-1-2-12,4-1-1,5 0-1,10 0-15,4-9-42,13-2-78,10 2-104,0-1-192</inkml:trace>
  <inkml:trace contextRef="#ctx0" brushRef="#br0" timeOffset="653768.5051">20684 17152 695,'0'0'167,"0"0"-65,0 0-6,0 0-28,0 0-6,0 0 39,5-29-26,-31 29-56,-7 0-6,-4 5 0,1 9 24,9-2-3,11 1-17,7 1-4,9 0-10,0-1 0,0 0-3,15 0 1,5-1 5,5 0-4,0 6-1,-5-4 0,0 1 4,-5-1 0,-4 0 6,-7-2-4,-4-2 2,0 0-3,0-1 4,-16 0 8,-11-1-14,-3 0-4,0-5-10,3-3-84,7-3-123,9-17-172</inkml:trace>
  <inkml:trace contextRef="#ctx0" brushRef="#br0" timeOffset="653987.7428">20861 17069 845,'0'0'196,"123"-46"-8,-72 35-50,-16 1-47,-18 7-36,-10 3-32,-5 0-23,-2 0-29,-6 0-144,-18 7-248</inkml:trace>
  <inkml:trace contextRef="#ctx0" brushRef="#br0" timeOffset="654563.8801">21079 15955 772,'0'0'117,"0"0"4,0 0-11,0 0-42,0 0-40,0 0 24,91 81 12,-74-26-1,-2 2-8,-2-14-13,2-5-15,-2-11 2,4-10-18,-4-7 0,8-10 15,9-4 9,22-25 52,20-12-38,19-20-28,19-22-13,17-10-7,9-10-2,5 4 1,-11 7-18,-20 9-46,-25 14-97,-27 20 21,-26 13-389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9-09T05:23:27.47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1F497D"/>
    </inkml:brush>
    <inkml:brush xml:id="br2">
      <inkml:brushProperty name="width" value="0.05292" units="cm"/>
      <inkml:brushProperty name="height" value="0.05292" units="cm"/>
    </inkml:brush>
  </inkml:definitions>
  <inkml:trace contextRef="#ctx0" brushRef="#br0">615 1219 688,'0'0'209,"0"0"-194,0 0 47,0 0 87,0 0-66,0 0-36,0 0 13,-2 0 2,2 0-14,14-6-24,8-10-3,17-6 6,7-7-13,5-5 1,7-5-8,-1-2 3,4-1-4,-6 4-4,-10 6 4,-8 8-5,-10 8 5,-15 6-2,-9 7-2,0 3-1,-3 0 3,0 0-4,0 0-7,0 14-4,0 16 0,0 14 11,0 10 8,-9 5-7,-6 4-1,0-2-3,-1 2-8,5-2 2,-1-3-11,5-6 9,-2-8-1,6-8 3,-3-12 0,3-7-1,3-7 10,-3-3-1,-1-4 7,4-3-6,-6 0 11,-2-3 13,-11-18 6,-11-7-28,-4-11 2,-10-15-2,-2-9 3,0-7-10,-3 2 4,1 4 1,1 8 4,6 7 2,4 12 1,11 8 21,9 12 2,8 3 5,7 7 6,2 2-9,0 4-25,0-1-7,9 0-9,22 2 0,17 0 9,9 0-2,8 18 2,4 10-1,1 3 1,6 5 4,0-2-4,-3-4-1,0-5-24,-10-5-9,-5 0-21,-6-4 2,-10-2 24,-9-1 0,-14-5 9,-8-1 18,-8-6-2,-3 0 4,0-1 9,0 0 19,-17 4 33,-20 7-50,-14 6-9,-18 10-2,-5 9 4,-5 5-5,-9 5 1,-3 0-3,2-3 2,8-4 2,17-10 2,13-4 7,11-5-7,10-5 10,12-5-8,6-3-1,9-4-8,3-3-6,0 0-93,0 0-146,0-12-389</inkml:trace>
  <inkml:trace contextRef="#ctx0" brushRef="#br0" timeOffset="1473.3793">3085 1112 347,'0'0'67,"0"0"35,0 0 104,0 0-30,0 0-15,0 0-18,0 0-26,0 0-32,0 0-16,0 0 2,0 0-19,3 0-19,-3 0-5,0 0-15,0 0 0,0 0-12,0 0 0,3 8-2,4 6 2,-2 9 6,1 2 8,0 4-13,-3 3 10,3 2-5,-3 4-5,-3-1 2,4 0-1,-4-1 0,0-5-3,0-6 5,0-5-5,0-3 0,0-5 1,0-4-1,0-3 1,0-1 0,0-4 0,0 0 3,0 0-1,0 0-1,0 0-2,-7-9-52,1-6-169,0-2-130,3 0-138</inkml:trace>
  <inkml:trace contextRef="#ctx0" brushRef="#br0" timeOffset="1983.5155">3098 1208 430,'0'0'108,"0"0"-15,0 0 123,0 0-105,0 0-31,0 0 35,-28-53-3,28 41-35,0-2-15,0-3-27,3-3-3,12 1-11,12 0-3,4 2-16,5 6 6,7 5-3,-7 6-5,-4 0-4,-3 15-2,-8 9 5,-3 2-2,-5 1 1,-8 1 2,-5-1 0,0-2-6,-16-1 3,-4-1 0,-4-7 3,2-2 2,1-4 1,3-6 2,0-4 0,3 0-3,-1 0 10,10 0 1,0 0 31,6 0 18,0 0-28,0 0-3,0 0-16,0 0-15,18 3-17,9 16 17,11 9 5,1 3-5,3 10-7,4-1-113,-1-4-133,-6-6-338</inkml:trace>
  <inkml:trace contextRef="#ctx0" brushRef="#br0" timeOffset="2709.8967">4116 921 547,'0'0'118,"0"0"3,0 0 44,0 0-9,0 0-53,0 0-16,3-1-8,-3 1-15,0 0-2,0 0-30,0 0 0,-5 0-19,-17 15-9,-14 14 11,-9 12-1,-4 10-3,0 5 7,7 9-16,6 8 8,8 4-6,13 2 0,15-3 3,6-10-7,31-8-3,23-12 1,13-10-35,9-14-42,12-15-81,-6-7-165,-6-12-262</inkml:trace>
  <inkml:trace contextRef="#ctx0" brushRef="#br0" timeOffset="3107.1002">4605 1131 677,'0'0'86,"0"0"86,0 0 38,0 0-97,0 0-39,0 0-32,0-12-18,0 12-3,0 4-16,-7 16-4,-2 8 12,-3 6 5,-2 4 9,-2 2-15,4-1-9,-3-2 0,6-1-1,0-5-4,5-6-66,2-9-144,-2-15-301</inkml:trace>
  <inkml:trace contextRef="#ctx0" brushRef="#br0" timeOffset="3474.9552">4621 1131 180,'0'0'593,"0"0"-568,0 0 118,0 0 39,0 0-101,0 0-38,66-75 15,-51 70-12,2-1-25,-1 3 4,0 1-10,-5 2-2,-1 0-13,-1 0 7,-1 6-8,6 9 1,0 3 0,-1 6 1,-1 4 1,-3 1-1,0 3 6,-6-1-3,3-2 0,0-2-3,-3-7 1,3-3-1,-6-1-1,3-4-2,-3-3-88,0 1-121,0-3-69,0-1-174</inkml:trace>
  <inkml:trace contextRef="#ctx0" brushRef="#br0" timeOffset="3715.7755">4544 1408 625,'0'0'326,"0"0"-262,0 0 134,0 0-63,0 0-73,0 0-20,82-38-14,-34 23-5,-3 4-23,-7 2-1,-6 4-45,-2 5-119,-4 0-116,1-3-104</inkml:trace>
  <inkml:trace contextRef="#ctx0" brushRef="#br0" timeOffset="3948.1468">5187 1323 938,'0'0'235,"0"0"-182,0 0 97,0 0-90,0 0-51,0 0-7,0 64 1,0-27 16,0 1-16,-7 0-3,-6-3-57,-4-6-235,3-4-331</inkml:trace>
  <inkml:trace contextRef="#ctx0" brushRef="#br0" timeOffset="4473.223">5628 1495 445,'0'0'218,"0"0"-152,0 0-15,0 0 2,0 0-11,115-13-33,-70 8-9,4 0 0,-1-3-60,1 3-237</inkml:trace>
  <inkml:trace contextRef="#ctx0" brushRef="#br0" timeOffset="4637.5621">6265 1421 198,'0'0'174,"0"0"-63,0 0 37,97-16-49,-67 9-42,-2 1-34,2 3-23,-4-1-1,-3-1-66,-6-2-197</inkml:trace>
  <inkml:trace contextRef="#ctx0" brushRef="#br0" timeOffset="5043.5466">6717 655 450,'0'0'327,"0"0"-216,0 0 110,0 0-62,0 0-74,0 0-34,0-15-29,33 27-14,12 17 29,13 17 15,3 15-16,-3 11-12,-4 15-16,-16 6 11,-9 7-16,-16 4-2,-13 4-1,-8-2-13,-30-9-119,-15-15-117,-4-19-417</inkml:trace>
  <inkml:trace contextRef="#ctx0" brushRef="#br0" timeOffset="6479.4224">9344 843 313,'0'0'84,"0"0"-13,0 0 70,0 0 11,0 0-43,0 0 0,0 0-4,0 0 6,0 0-8,0 0-16,0 0-11,0-4-25,0 1-1,-7-2-18,-3-1-31,-6 2 2,-9 2-3,-5 0-1,-2 2-2,-1 0 2,1 5 1,-1 11-6,-2 2 1,6 3 3,5 1 0,9-2-9,5-1 4,7-2-11,3-2 2,0 1 1,10-1-18,12-3 25,10 0-2,8-7-9,5-3 10,7 3-6,0-2 10,-10 5 2,-6 3-20,-14 6 11,-1 0 5,-9 4-2,-3-1 7,-9 0-4,0 1 6,0 0-2,-21 1 4,-13-2 2,-5-6 14,-3 0 18,-4-4-2,1-5-10,2-3-2,12-2-10,1 0-10,8-11 0,8-9-2,8-8-75,6-5-124,20-4-278</inkml:trace>
  <inkml:trace contextRef="#ctx0" brushRef="#br0" timeOffset="6785.3296">9997 704 816,'0'0'105,"0"0"69,0 0 11,0 0-66,0 0-52,0 0-32,-58-10-27,18 40-4,-5 12-2,0 11 3,2 9-5,11 7 9,12 3-7,11-4 9,9-3-11,3-7-2,19-4-3,14-5 4,7-6-58,5-4-50,10-11-66,-4-16-202</inkml:trace>
  <inkml:trace contextRef="#ctx0" brushRef="#br0" timeOffset="7115.2379">10488 785 857,'0'0'91,"0"0"113,0 0-58,0 0-81,0 0-41,0 0-7,0 3-17,0 19 0,-7 7 11,1 9-4,-1-2 13,3 3-4,1-1-15,3-1 3,0-3-4,0-3 0,0-7 0,0-5-66,0-8-115,7-9-185</inkml:trace>
  <inkml:trace contextRef="#ctx0" brushRef="#br0" timeOffset="7647.5125">10494 793 839,'0'0'50,"0"0"119,0 0-47,0 0-82,0 0-34,88-66 4,-50 66-10,2 0 2,-2 0-5,-8 7-2,-8 8 4,-5 2 0,-8 0-13,-5 2 14,-4 1 0,0 1-2,-8-1 0,-13 0 2,-2-2 0,0-3 2,7-5 1,6-5-3,7-2 1,3-3-1,0 0 0,0 1-8,0 1-4,16-1 10,11 1 2,4 3 0,2 0 0,0 3-6,-4 3 1,-1-1-5,-8 6 7,0 2 0,-11 3-7,-9 1 7,0 3-1,-12-3 4,-11-4 31,-3-2 7,-4-2 24,-6-5 10,-3-1-26,2-2 2,-3-3-23,3 0-24,5-1 3,7-2-4,4 0-57,12 0-90,9-5-216,0-5-487</inkml:trace>
  <inkml:trace contextRef="#ctx0" brushRef="#br0" timeOffset="7865.2916">11168 1192 986,'0'0'67,"0"0"-41,0 0 9,0 0-20,0 0-6,-15 101-7,6-71-4,2 0-155,-7-10-299</inkml:trace>
  <inkml:trace contextRef="#ctx0" brushRef="#br0" timeOffset="8503.3722">11813 1223 574,'0'0'41,"0"0"-29,0 0 4,0 0 5,94-12 1,-55 12-20,2 0-1,8 0 6,-3 0-7,3-2-1,-2-1-25,-4-1-15,-4-1-4,-6 2 20,-5 0-11,2 0 1,-7-1 24,2 0 11,-5 1 5,-3 1 6,-4 1 10,-3-1 6,-1 1 7,-2-2 10,-3 2-9,-1 1-2,0-2-16,-3 1-17,0 1-9,0-1-102,-13-2-260</inkml:trace>
  <inkml:trace contextRef="#ctx0" brushRef="#br0" timeOffset="9133.1171">13043 502 419,'0'0'99,"0"0"-20,0 0 41,0 0 0,0 0-46,0 0-3,-6-9 8,6 9 9,0 0-20,0 0-18,-3 0-5,3 0-25,0 4-11,3 16-2,17 16-6,15 13 48,10 12-1,7 6-3,1 3-1,-3 5-28,-9 2-6,-12 3-10,-19 5 9,-10 2-9,-10 2 0,-30-2-19,-14-4-64,-15-7-71,1-11-135,-1-13-282</inkml:trace>
  <inkml:trace contextRef="#ctx0" brushRef="#br1" timeOffset="33269.486">1338 2657 435,'0'0'92,"0"0"-88,0 0 99,0 0 36,0 0-73,0 0-5,0 0 23,0 0 1,8 0-16,-8 0 18,0 0-6,0 0-18,0-3-11,-5-5-38,-2 2 15,-2 1 2,-3 4-19,0-2-5,-3 3-7,-1 0-6,-1 0 5,-2 9-3,4 4 4,0 4 0,3 2-5,9 2 3,-2 2 2,5-4-7,0 1 1,11-4-3,7-4 0,3-4-8,0-6 8,-1-2 7,3 0 2,-2-4 0,-2-9 13,-5-6-4,-5-3-1,-6 0 12,1-2 5,-4 6 8,0 3 6,0 5 1,0 7-3,0 3-3,0 0-14,0 0-19,0 0-1,6 3-10,9 11 2,6 8 8,1 2 4,1 2-4,2-3-57,-4 1-99,-6-4-92,0-6-320</inkml:trace>
  <inkml:trace contextRef="#ctx0" brushRef="#br1" timeOffset="33823.2455">1653 2445 384,'0'0'138,"0"0"6,0 0 59,0 0-57,0 0-19,0 0-10,0-19-5,0 19-34,0 0-14,0 0-18,0 0-19,15 0-11,6 19-13,12 11 29,1 10 9,-1 12-20,-6 0-1,-11 0-4,-16-2-6,0-5 5,-19-3-13,-14-3-1,-10-1-1,-2-2-33,0-9-74,9-7-140,6-11-406</inkml:trace>
  <inkml:trace contextRef="#ctx0" brushRef="#br1" timeOffset="34280.0335">2181 2606 404,'0'0'314,"0"0"-152,0 0 81,0 0-86,0 0-74,0 0-26,0 0-17,0 0-11,12 0-20,9 0 3,6 0 7,6 0-13,-5 0 2,-1 0-5,-2-1-3,-4-1 0,-7 1-62,3 1-96,-9 0-174,-5 0-204</inkml:trace>
  <inkml:trace contextRef="#ctx0" brushRef="#br1" timeOffset="34474.7582">2235 2757 531,'0'0'293,"0"0"-187,0 0 147,0 0-131,0 0-56,0 0 7,88 2-36,-54-2-22,-2 0-11,-1 0-4,-3 0-59,8 0-150,1-4-137,2-8-273</inkml:trace>
  <inkml:trace contextRef="#ctx0" brushRef="#br1" timeOffset="34744.9603">2572 2526 545,'0'0'550,"0"0"-445,0 0 165,0 0-146,0 0-84,0 0-36,-9-4-4,34 24 31,8 3-4,3-1-2,-3-4 1,-5-3-16,-7-1 9,-3-2-7,-5-4-3,-7-2 9,-3 4-13,-3-3 4,0 8-6,-3 3 2,-19 5-3,-11 6-2,-9 3-2,-16 6-46,-3 4-141,-8-2-239</inkml:trace>
  <inkml:trace contextRef="#ctx0" brushRef="#br1" timeOffset="35427.235">3625 2344 397,'0'0'192,"0"0"67,0 0-9,0 0-31,0 0-61,0 0-48,0-12-50,0 14-33,0 17-27,0 10 23,0 8 14,0 5-12,0 3-3,0 0-16,3-1 6,0-5-11,0-6 2,0-6-5,-3-2 2,0-6-34,0-2-77,0-9-132,0-7-230</inkml:trace>
  <inkml:trace contextRef="#ctx0" brushRef="#br1" timeOffset="35884.8348">3570 2459 741,'0'0'81,"0"0"139,0 0-41,-24-79-65,24 62-29,0 0-20,21-1-21,6 1-25,7 2-5,8 2-1,1 4 5,8 3-12,4 4 2,-6 2-8,-4 5-1,-15 17-3,-14 7-11,-13 9-2,-3 4 17,-12 4 0,-23-1 3,-6-1-14,-1-10-1,4-6-3,8-10-5,7-11-9,4-4 27,10-3 2,-1 0 9,7-13 8,1-6 13,2 2 12,0 3-15,0 4 2,2 5-8,11 5-21,5 0 0,6 15-1,4 8 6,4 4-6,-2 0 1,2-1-32,1-2-89,0-6-106,-2-6-351</inkml:trace>
  <inkml:trace contextRef="#ctx0" brushRef="#br1" timeOffset="36253.2602">4174 2581 734,'0'0'144,"0"0"-95,0 0 17,0 0-13,0 0-5,0 0-24,67 17 3,-49-16-16,3-1-1,-8 0-5,1-2 7,-7-13-5,-1 0 8,-6-4 19,0 2 20,-6 1-10,-12 2 3,-4 5 0,-5 1-19,3 5-9,3 3 2,2 0 5,3 5-6,2 15-15,2 6 10,-1 4 4,4-2-3,6 1-3,3-4-11,0-1-2,12-4-3,10-2-11,5-5-46,6-5-61,1-6-92,2-2-333</inkml:trace>
  <inkml:trace contextRef="#ctx0" brushRef="#br1" timeOffset="36515.0274">4589 2360 110,'0'0'936,"0"0"-783,0 0 116,0 0-116,0 0-72,0 0-49,0-29-12,0 30-20,0 16 0,0 9 17,0 5-1,0 8 1,0 4-8,0 0-6,0-3 1,0-2-4,0-7-9,0-6-36,0-6-104,4-7-113,-1-11-238</inkml:trace>
  <inkml:trace contextRef="#ctx0" brushRef="#br1" timeOffset="36724.9716">4466 2513 866,'0'0'120,"0"0"107,0 0-15,0 0-114,0 0-38,0 0-19,72-32-3,-38 26-22,5 2-15,-6 0-2,-3 4-9,-6 0-128,-3 0-85,-5 0-136,-9 0-153</inkml:trace>
  <inkml:trace contextRef="#ctx0" brushRef="#br1" timeOffset="37144.8599">4739 2445 553,'0'0'231,"0"0"-10,0 0-14,0 0-126,0 0-47,0 0 6,72 0-4,-47 19-4,-5 5 0,2 2-4,-6 2-12,-2-3 27,-8-4-28,-6-3-12,0-5-6,0-5 2,-9-1 1,1-6 3,1-1 1,1 0-8,6-12 4,0-10-26,0-3 0,18-2 2,7 4-1,14 3-8,3 4-22,7 4 29,-3 3-73,-13 2-27,-9 4 88,-11 2 24,-6-1 14,-7 2 44,4-1 71,-4 1 18,0 0-25,0 0-29,0 0-37,0 12-34,3 10 2,-3 9 22,0 0-28,0 2 3,0-3-7,-9-6-44,1-2-86,2-8-92,2-8-166</inkml:trace>
  <inkml:trace contextRef="#ctx0" brushRef="#br1" timeOffset="37308.9551">5112 2308 1176,'0'0'76,"0"0"131,0 0-26,0 0-112,0 0-67,0 0-2,-13-47-59,29 59-77,8 8-45,-3 0-268</inkml:trace>
  <inkml:trace contextRef="#ctx0" brushRef="#br1" timeOffset="37594.6032">5391 2397 1099,'0'0'92,"0"0"48,0 0-52,0 0 21,27 84-56,-21-52-15,3-3-9,-2-4-22,-1-7 4,2-6 5,-2-7-9,1-4 14,2-1-6,9-5 16,3-20 13,6-9-26,7-9 2,-4-1-5,-1 3-12,-3 12-3,-15 10 0,-3 7-11,0 7-42,-2 5-126,10 0-147,2 0-279</inkml:trace>
  <inkml:trace contextRef="#ctx0" brushRef="#br1" timeOffset="37916.8334">5849 2443 644,'0'0'65,"0"0"188,0 0-96,0 0-61,85 12-17,-63-12-18,-2-5-26,-2-7-4,-3 0 0,-5-3-12,-1 0 10,-9 1 1,0 1 3,0 0 4,-9 6-5,-9 4 12,-7 3-36,-2 0-7,-4 12 7,1 10-7,7 1 24,1 4 0,6 2-6,8 1 5,5-1-13,3-2-10,11-4-1,14-7 2,11-7-6,7-4-4,9-5-107,-1 0-138,-2-8-295</inkml:trace>
  <inkml:trace contextRef="#ctx0" brushRef="#br1" timeOffset="38576.9555">7245 2268 781,'0'0'180,"0"0"5,0 0 3,0 0-97,0 0-32,0 0-28,-3-4-8,0 20-12,-3 5 22,0 5 13,-1 3-30,-2 2-4,1 2-8,2 0-2,-1-2-4,1-2-43,0-5-110,0-10-109,3-9-291</inkml:trace>
  <inkml:trace contextRef="#ctx0" brushRef="#br1" timeOffset="38945.0313">7259 2310 609,'0'0'167,"0"0"29,0 0-39,0 0-35,0 0-25,38-73-25,-27 63-17,-1 0 0,-1 3-18,0 2-16,-2 2-3,4 3-3,-2 0-11,7 3-4,1 11 5,-1 5-3,1 2 14,-1 0-16,-4 4 3,-3-2-3,-2 4 2,-3 1 1,1 0 1,-4-2-8,3-2-18,-4-1-74,0-2-64,-7-6-151,-7-5-228</inkml:trace>
  <inkml:trace contextRef="#ctx0" brushRef="#br1" timeOffset="39146.9165">7272 2437 604,'0'0'242,"0"0"-46,0 0-10,0 0-86,0 0-77,0 0-8,79-35-15,-45 25 0,2 0-66,-9 0-249,-2-2-414</inkml:trace>
  <inkml:trace contextRef="#ctx0" brushRef="#br1" timeOffset="39348.6182">7700 2129 486,'0'0'584,"0"0"-423,0 0-10,0 0-82,0 0-52,0 0 46,7 41-34,-1-18-29,-6 3 0,0 2-44,-10 1-150,-21-5-226</inkml:trace>
  <inkml:trace contextRef="#ctx0" brushRef="#br1" timeOffset="39619.3401">6889 2095 448,'0'0'752,"0"0"-650,0 0 150,0 0-138,0 0-81,0 0-33,-30 0 0,30 26-1,0 8-5,4 7 2,14 1-43,8 0-113,-1-5-112,0-8-450</inkml:trace>
  <inkml:trace contextRef="#ctx0" brushRef="#br1" timeOffset="40722.5232">8486 2338 512,'0'0'184,"0"0"55,0 0-21,0 0-62,0 0-9,0 0-23,-25-36-37,25 35-21,0 1-24,0 0-28,0 0-5,0 0-9,0 12-19,2 9 16,12 12 3,-2 4 2,6 1-2,-6-2 1,3-5-1,3-9 0,-6-4-7,-2-8 1,0-5 4,0-5 2,3-2 20,3-18-10,1-13 9,-1-5-3,0-7-10,1 3 3,-2 7-9,-5 10-1,-6 11-8,-1 5-54,2 8-89,6 1-111,5 0-269</inkml:trace>
  <inkml:trace contextRef="#ctx0" brushRef="#br1" timeOffset="41148.3217">9116 2409 616,'0'0'153,"0"0"58,0 0-15,0 0-79,0 0-24,0 0-15,4-25-34,-13 21 9,-6 1-28,3 3-23,-7 0-4,-2 0-1,6 0 3,-1 9-5,5 4 5,5 2-1,3 2 0,3 3-14,0 0 10,3-2-7,14-4-17,2-3 2,5-8-1,-2-3 9,-6 0 9,1-5 9,-5-11 1,-3-2 17,-5-2 13,2 1 28,-5 6-12,1 4-5,-1 6 9,-1 3-34,0 0-16,0 0-13,7 16-21,2 6 31,1 7-10,3 4-46,4-2-45,1-5-95,-5-7-203</inkml:trace>
  <inkml:trace contextRef="#ctx0" brushRef="#br1" timeOffset="41419.314">9363 2187 953,'0'0'194,"0"0"-9,0 0-11,0 0-100,0 0-45,0 0 2,6 9-23,0 12 26,3 8 4,-3 3-30,0 7 6,0 2-9,-1-2-4,3-1-2,-4 0-33,3-6-125,-1-10-115,7-10-344</inkml:trace>
  <inkml:trace contextRef="#ctx0" brushRef="#br1" timeOffset="41764.941">9636 2313 957,'0'0'175,"0"0"58,0 0-82,0 0-117,0 0-34,0 0 0,0 18 0,0 4 13,2 7-2,2 2-11,2-1 4,6-1-4,3-3 3,-1-7-6,5-6-1,-3-9-10,0-4 11,1 0 3,-2-20 7,-2-8 12,-2-5 3,-2-4 33,-2-2-11,-4 8-15,0 9-8,-3 9-20,0 7-2,0 6 1,0 0-78,3 0-105,1 0-177,9 0-232</inkml:trace>
  <inkml:trace contextRef="#ctx0" brushRef="#br1" timeOffset="42297.339">10036 2314 836,'0'0'46,"0"0"20,0 0 61,0 0-41,0 0-21,0 0-24,84 46-14,-68-46-6,0 0-14,1 0 6,-4-9-1,-5-4-3,-3-4 3,-3 1 6,-2-4 12,0 1 3,-7 7-12,-4 4 6,1 6 5,-7 2-23,-2 7-9,-1 16-19,-3 5 19,5 2 0,6 1-4,8-5 2,4 1-5,0-5-5,19-4 0,7-7-17,6-5-7,1-6-5,1 0 3,0-15-5,-1-8 10,-4-3 31,-5-3-3,-3-2 10,-4 1 1,-8 5 21,-3 5 1,1 9-3,3 5-4,3 6-15,3 0-6,-1 2-7,6 15 7,-3 4 4,0 1 20,-9-2 7,-6-4-16,-3-1 30,0-3-12,-19 0-7,-1 3-13,-7-5-13,-1-1-84,-2-3-133,6-6-419</inkml:trace>
  <inkml:trace contextRef="#ctx0" brushRef="#br1" timeOffset="43445.1218">11228 2174 565,'0'0'207,"0"0"4,0 0-33,0 0-51,0 0-21,0 0-29,0 0-4,0-3-28,0-1-4,0-1 8,0-2-16,0 3-10,0-2 0,0 3-19,0-1 2,3 4-6,1 0-7,-4 0 7,3 0-14,3 0 2,3 14 12,2 4 0,2 1 4,-4 2-4,0-1 0,-4-1-4,1-4-3,-1-2 6,-2-5 0,-3-3-15,0-4-1,5-1-15,-5 0 9,6 0 15,4-18-10,3-8 18,7-3 0,-5 0 3,4 4-1,-1 4-2,-3 6 2,-2 3 7,1 5-9,-2 4 8,2 3-8,2 0-7,0 10 2,-4 12 4,-1 2-2,-1 1 0,-4-2 6,0-3 1,-2-4-4,-4-6 3,3-6-5,-3-3 2,0-1 0,1 0 8,7-5 0,2-13 5,7-7-13,3-6 4,2 1-4,0 4 2,-1 4-2,-6 10 6,-1 4-3,-1 5-1,-2 3-2,0 0-6,-2 14 3,0 9 3,0 2-1,-9 3-1,3-1 2,0-3-10,0 0-37,6-6-39,4-6-145,7-5-82,9-7-352</inkml:trace>
  <inkml:trace contextRef="#ctx0" brushRef="#br1" timeOffset="43796.908">12128 2170 623,'0'0'168,"0"0"4,0 0 55,0 0-131,0 0 4,0 0-25,-10-64-5,-3 64-17,-4 0-47,1 0-5,-7 3-1,4 9 0,0 7 0,6 0-5,5 1 4,8-3 0,0 0-18,0-5-3,17-5-10,9-5 3,-2-2 29,-2 0 0,1-13 10,-7-4 7,-7-5 30,-5 0 16,-2-3-13,-2 3-17,0 5-23,0 6-10,-6 6-14,3 3-62,0 2-87,3 0-77,0 0-308</inkml:trace>
  <inkml:trace contextRef="#ctx0" brushRef="#br1" timeOffset="44075.7275">12215 2065 203,'6'-2'552,"3"1"-453,6 1 43,3 0-35,1 0-28,5 6-36,-2 8 3,1 6-22,-5 4-6,1-1 10,-10-1-6,-7-2-14,-2-4-6,0-5-1,0-4 25,-2-2-1,-4-5-1,-1 0 3,0 0 0,3-9 22,0-11-7,4-5-27,0-3-5,0 1-10,5 4-30,12 6-19,-2 6-70,6 3-116,4 2-205</inkml:trace>
  <inkml:trace contextRef="#ctx0" brushRef="#br1" timeOffset="44410.8549">12646 2070 813,'0'0'73,"0"0"35,0 0-12,0 0 2,0 0-53,0 0-28,94 22 0,-79-22-10,-6 0-4,-3 0 7,-3 0-4,-2-7 10,-1-4 14,0-1 11,-1-4 10,-14 4-13,-3 1 7,0 5 27,-6 6-59,-4 0-1,-4 9 5,-1 11-11,7 7 13,5-1-4,12 1 2,7-4 0,2-3-15,11-4 4,16-3 1,9-6-7,0-4-4,2-3-49,-1 0-117,4 0-190</inkml:trace>
  <inkml:trace contextRef="#ctx0" brushRef="#br1" timeOffset="44945.1975">13657 1835 1027,'0'0'216,"0"0"-55,0 0 56,0 0-112,0 0-50,0 0-34,0-14-21,0 28-4,0 13 4,0 7 9,0 4 5,3 1-13,3-2 4,2-1-3,1 0 2,4-3-4,0-6 0,7-5-4,-8-5-13,4-9-26,-2-4-13,3-4-42,-1 0-52,0-12-80,-7-7-159,-8-1-414</inkml:trace>
  <inkml:trace contextRef="#ctx0" brushRef="#br1" timeOffset="45131.3448">13553 2051 531,'0'0'287,"0"0"-95,0 0 42,0 0-110,0 0-33,0 0-12,-12-5-51,37 5-10,20-3 17,11-3-8,9 0-14,-3-2-13,0 2-31,-7-2-167,-13-1-181,-13-3-372</inkml:trace>
  <inkml:trace contextRef="#ctx0" brushRef="#br1" timeOffset="45491.1117">13920 1881 928,'0'0'148,"0"0"146,0 0-114,0 0-88,0 0-59,0 0-33,-6 0-7,15 27 7,5 4 17,-1 6-5,1-1-8,0-4 4,-2-3-8,3-7 2,-5-5-4,1-6 2,-2-5 0,3-3-1,1-3-7,2 0 8,12-14 1,-1-9-1,4-4 3,-2 1 0,-1 3-1,-1 6-2,-11 7 0,-3 6-1,0 4 1,-6 0-8,0 7 5,0 12-9,1 3 9,0 2-12,3-2-70,7-2-36,12-3-87,2-7-133,12-6-8</inkml:trace>
  <inkml:trace contextRef="#ctx0" brushRef="#br1" timeOffset="45837.1773">14674 2014 880,'0'0'106,"0"0"130,0 0-114,0 0-45,0 0-19,-95-53-38,73 53-11,-4 15-7,7 6-2,-2 2 7,8 0-3,7-3-4,6 1-1,0-6-7,13-3-1,9-5-20,8-6-4,3-1 14,0 0 8,-12-13 11,-3-4 4,-9-4 14,-3-1 49,-3 1 5,1 3-1,-3 9-22,-1 4-19,0 5-16,2 0-14,1 8-21,0 8-1,2 7 20,4 0-37,-2-4-42,2 0-53,0-7-88,1-4-232</inkml:trace>
  <inkml:trace contextRef="#ctx0" brushRef="#br1" timeOffset="46264.4505">14895 1930 854,'0'0'132,"0"0"52,0 0 0,0 0-115,0 0-32,0 0 5,-1-13-9,1 13-23,0 0 4,4 14 10,6 6 3,3 2-8,-4 5-16,2-2 5,-3-4-8,6 0 5,-8-8-4,1-4-1,-4-4-2,3-5 0,1 0 4,5 0-1,5-17 15,1-7-11,7-4 15,-7-2 18,-2 8 11,-5 5 1,-5 8-11,-2 6 1,-4 3-8,0 0-30,3 2-2,3 18-15,1 7 9,2 6 5,-1 4-2,-5-2-3,-3-1-31,0 0-66,0-4-133,0-4-191,0-9-512</inkml:trace>
  <inkml:trace contextRef="#ctx0" brushRef="#br1" timeOffset="47839.0516">15929 2040 339,'0'0'236,"0"0"-115,0 0 38,0 0-43,0 0-20,0 0 1,0 0 2,14-23-13,-14 16-9,0 3 3,-6 0-24,-7 2-19,0 0-19,-3 2-17,-10 0-2,3 2 2,-3 12-1,4 1 0,5 0-2,8 0 1,8-1-1,1 0-9,0-2-3,10-2-4,10-1 2,3-6 2,7-3-13,5 0 4,-7-6 8,2-7 5,-12-2 8,-3-4 2,-6 2 5,-6-3 4,-2 6-3,-1 2 16,0 5 17,0 6-11,0 1-14,0 0-14,0 0-11,0 6-19,0 13 17,0 3 11,6 1 2,7-1-4,7-5-9,4-2-25,3-7-3,9-6-27,-3-2-30,2-3-24,-2-16-32,-9-9 79,0-7 70,-11-4 5,-7-4 18,-5-3 47,-1 3 37,0 6 33,-7 10-19,0 8-23,2 12 3,4 2-39,1 5-11,0 0-32,0 0-14,-3 3-8,3 20-27,0 9 35,0 11 1,0 1-1,0-1 2,3-2-2,5-4-16,0-6-68,-2-4-62,0-10-101,-2-7-95,4-10-413</inkml:trace>
  <inkml:trace contextRef="#ctx0" brushRef="#br1" timeOffset="48005.6196">16184 1983 787,'0'0'281,"0"0"-137,0 0 31,0 0-104,0 0-64,0 0-1,42-20 8,-3 13-5,0 1-9,-1 0-30,-4 1-94,-2 0-148,-7-1-197</inkml:trace>
  <inkml:trace contextRef="#ctx0" brushRef="#br1" timeOffset="48575.2461">17067 1620 915,'0'0'204,"0"0"-23,0 0-16,0 0-61,0 0-44,0 0-24,0-5-7,0 20-23,0 15 2,0 10 40,0 4-30,0 3 5,0-3-10,0-2-10,0-5-1,0-3 0,-2-6-2,2-4-19,0-7-81,0-12-112,17-5-213</inkml:trace>
  <inkml:trace contextRef="#ctx0" brushRef="#br1" timeOffset="48934.8384">17373 1805 966,'0'0'85,"0"0"-16,0 0-18,0 0 31,0 0-39,94-2-19,-74 2-4,1 0-14,-1-4 3,-4-4 0,-2-3-7,-4-1 11,-5-1 8,-2 1 20,-3-1 13,0 2 0,0 4-3,-5 0-5,-7 7-18,-7 0-25,-2 0-3,-5 11 0,0 8-1,2 6 3,5 1 0,3 1-2,7 1 2,8-2-4,1-5-3,4-1-33,22-8-44,10-4-58,6-6-121,7-2-275</inkml:trace>
  <inkml:trace contextRef="#ctx0" brushRef="#br1" timeOffset="49324.9601">17928 1705 888,'0'0'91,"0"0"137,0 0-110,0 0-88,0 0-5,0 0-13,-98 9 3,73 11 0,5 6-13,3-3 5,7 2 1,8-5-8,2-1-2,0-5-3,14-4-6,6-4-7,0-5-4,5-1 22,-1-3-4,-4-12 9,-4-7-3,-3-5 6,-2-4 9,-5 0 38,-1 4 5,-1 7 11,-3 11-6,-1 6-21,0 3-9,0 0-35,2 2-5,1 16-22,1 6 25,0 5-3,2-3-25,4-1-93,3-4-56,5-8-155,7-9-261</inkml:trace>
  <inkml:trace contextRef="#ctx0" brushRef="#br1" timeOffset="49668.7032">18376 1637 879,'0'0'112,"0"0"128,0 0-95,0 0-74,0 0-13,0 0-42,-94-29-1,69 39 10,4 6-16,6 1 5,7 1-11,6 1-3,2 2-3,7-1-12,13-1 2,10-2 4,1-2-9,4-1 4,-10 0 13,-4-3 0,-14-3-3,-4-2 8,-3-1 3,0-5 25,-3 6 2,-22-2 10,-3 3-2,-11-5-28,3-2-11,4 0-3,10-2-46,12-18-67,10-10-108,3-9-238</inkml:trace>
  <inkml:trace contextRef="#ctx0" brushRef="#br1" timeOffset="49901.1296">18591 1537 225,'0'0'755,"0"0"-602,0 0 84,0 0-114,0 0-37,0 0-45,20-28-19,-20 42-13,0 11 6,0 4 27,0 4-16,0 3-20,0 1 3,0-3-9,-5-2-2,-1-1-29,2-6-90,1-6-71,3-8-135,0-6-293</inkml:trace>
  <inkml:trace contextRef="#ctx0" brushRef="#br1" timeOffset="50080.9433">18532 1656 1220,'0'0'123,"0"0"76,0 0-121,0 0-76,0 0 0,95-15 6,-54 12-2,-8-1-6,-8 0-5,-6 4-81,-8 0-43,-4 0-120,-6 0-253</inkml:trace>
  <inkml:trace contextRef="#ctx0" brushRef="#br1" timeOffset="54113.391">19446 1596 558,'0'0'196,"0"0"-62,0 0-2,0 0-21,0 0-12,0 0-14,0 0 4,2-2-11,-2-1-20,0-2 2,0-2-15,-3 1-8,-5 0-7,-4 3-20,-3-1 1,-3 4-11,-4 0-2,-4 0 0,1 9 0,3 6 2,5 5-3,2 3-6,10 4 4,5 1 0,0-1-10,4-5 2,20-4-10,6-9 9,3-7 7,-2-2 14,-3 0-4,-1-16 14,-6-2-7,-5-3 25,-4-5-3,-4-2 4,-7 1-21,-1 6-12,0 5-6,-1 8 0,-10 3-50,4 4-64,1 1-74,1 0-192,5 0-167</inkml:trace>
  <inkml:trace contextRef="#ctx0" brushRef="#br1" timeOffset="54517.1142">19623 1506 505,'0'0'331,"0"0"-215,0 0 69,0 0-61,0 0-71,0 0-16,62-2 29,-53 19-25,-2 4-6,2 4-9,-3-2-15,-1 0 0,-2 1-7,-3-5 4,1-6-4,1-3 0,-2-6-4,3-2 1,1-2 5,-3 0 4,7-3 4,2-16 5,5-6-9,3-5-9,3 1 5,0 5 2,0 3-6,1 5 6,-1 4 1,-5 3 3,-2 4 6,-8 5-17,1 0 5,-1 0-6,1 17 0,1 5 0,-2 3 7,-1 0 0,-2-3-1,-2-1-6,-1-4-11,0-2-49,6-3-72,1-7-92,7-5-188</inkml:trace>
  <inkml:trace contextRef="#ctx0" brushRef="#br1" timeOffset="54884.4782">20228 1573 827,'0'0'153,"0"0"-117,0 0 46,0 0-22,80-3-30,-57 3-5,-4 0-14,0 0 1,-2-3-9,-4-2 3,1-4-1,-10-1 6,1-3 13,-5-2 18,0-2-6,0 1 21,-3 2 2,-8-1-14,-4 6 13,2 1-11,-5 8-16,0 0-18,-7 12-7,-5 15-6,-3 2 9,5 4-7,7-6 17,12 0-13,9-1-6,0-2 0,19-3 0,17-7 0,6-5 0,3-6-39,2-3-58,-1 0-75,-9-8-261</inkml:trace>
  <inkml:trace contextRef="#ctx0" brushRef="#br1" timeOffset="55514.928">21634 1303 935,'0'0'325,"0"0"-222,0 0 94,0 0-103,0 0-42,0 0-6,-6-7-31,6 7 8,0 2-23,0 17 4,0 11-4,0 10 29,0-1-17,0-2 9,5-3-21,-3-5 9,0-3-9,0-4 2,-1-2-5,1-4 3,-1-5-36,5-2-60,-3-9-143,3 0-164,1-7-370</inkml:trace>
  <inkml:trace contextRef="#ctx0" brushRef="#br1" timeOffset="55987.3386">21676 1363 796,'0'0'209,"0"0"-71,0 0 24,0 0-62,39-82-8,-13 70-36,3 2-9,2 3-20,2 2-10,-3 4 1,-5 1-15,-8 0-3,0 0 0,-4 1-3,-6 7 1,-4 4-3,-3 5-14,-3 5 9,-20 7-5,-6-3 9,-3-2-3,8-7 16,10-5-7,8-7 0,6-5 1,0 0 0,0 0 4,0 0-5,10 0 0,11 0 1,9 3-1,4 9 6,1 2-6,-6 5 0,-5 3-2,-8 3 2,-8 0 1,-8 3 2,0-4 21,-5-2 3,-14-5 10,-3-2 10,-4-2-27,-8-5 6,0-3-6,-2-5-19,3 0 5,3-2-6,7-18-44,8-11-99,13-16-208,2-12-393</inkml:trace>
  <inkml:trace contextRef="#ctx0" brushRef="#br1" timeOffset="56205.2498">22326 1005 1226,'0'0'120,"0"0"70,0 0-82,0 0-90,0 0-18,0 0 6,0 37 0,0-13-3,-10 3-3,-10 4-87,-6 0-141,-9-6-254</inkml:trace>
  <inkml:trace contextRef="#ctx0" brushRef="#br1" timeOffset="56505.63">21169 1177 630,'0'0'799,"0"0"-711,0 0 44,0 0-67,0 0-65,0 0-6,0 28 6,0 0 1,0 5-1,0 4-5,10 4-99,13-2-134,5-10-272</inkml:trace>
  <inkml:trace contextRef="#ctx0" brushRef="#br1" timeOffset="57353.2938">22778 1202 1017,'0'0'160,"0"0"25,0 0-47,0 0-43,0 0-39,0 0-12,0-3-21,0 13-18,0 11-5,6 9 10,2 6 4,0 3-6,0 2-4,1 4-4,2-7 0,0-8 1,-2-7-1,1-9 0,-2-8 2,0-4-5,-1-2 6,5-2-3,2-16 22,5-14-9,0-12 10,5-9-6,-3 3-8,-1 11-8,-10 19 3,-4 11-4,-3 8 0,-3 1-36,4 0-75,10 0-134,8 0-187,15 3-22</inkml:trace>
  <inkml:trace contextRef="#ctx0" brushRef="#br1" timeOffset="57794.9537">23524 1339 514,'0'0'281,"0"0"-146,0 0 36,0 0-26,0 0-47,0 0-26,18-12 1,-18 4-13,0-1-9,-8 4 4,-5-2-32,-2 3 0,-3-1-19,0 5-4,-1 0 0,0 0-6,1 12 4,3 6-8,4 0 8,5 4-1,6-3-13,0-2 10,0-3-15,12-2-12,6-5 17,0-4 7,3-3 9,-2 0 7,-5-5-4,-4-7 6,-2-2 5,-2-3-2,-3 1 15,-2 4-6,-1 3-9,2 7 14,-2 0-22,0 2-2,0 0-2,0 0-20,1 0 1,4 5-5,1 7 16,4 5-27,0 1-90,4-1-59,-5-6-238</inkml:trace>
  <inkml:trace contextRef="#ctx0" brushRef="#br1" timeOffset="58048.3519">23700 1102 738,'0'0'616,"0"0"-499,0 0 51,0 0-88,0 0-48,0 0-31,0 12 7,2 9 14,8 9 5,-1 1 1,1 3-20,-1 0-3,-3 1-3,-1 1-2,-3-1-16,2 0-80,-3-6-156,4-12-262</inkml:trace>
  <inkml:trace contextRef="#ctx0" brushRef="#br1" timeOffset="58395.3656">23956 1199 681,'0'0'632,"0"0"-543,0 0 47,0 0-100,0 0-36,0 0-19,-5 19 19,5 4 7,2 5-3,3 4-1,4 0-3,0-2 1,4-5-2,1-5-10,-2-9-4,0-8-3,1-3 4,0-3 14,3-18 20,-2-8 23,0-8 52,-2-2-39,-6 1-9,1 6-5,-5 11-35,-2 11 3,0 5-10,3 3-15,-2 2-98,6 0-130,3 0-216,5 0-506</inkml:trace>
  <inkml:trace contextRef="#ctx0" brushRef="#br1" timeOffset="58913.1516">24350 1227 822,'0'0'66,"0"0"-8,0 0-2,0 0 8,0 0-26,0 0-9,93 8 0,-80-16-13,-2-3 14,-2-4 43,-6-2-10,-2 0 2,-1 1-4,0 3 3,0 6-10,-4 3-8,-3 4-22,-9 0-24,-4 7-11,-10 12 11,-3 8-2,3 7 5,5-1-3,11 0 1,7 0 3,7-7-8,0 1-14,21-8-4,6-6 7,6-6-18,8-7 13,1-7-12,4-15-21,-1-4 7,1-5 25,-6-5 21,-4-6 12,-6 2-12,-5 4 41,-4 11 16,-9 9 3,1 11-12,-1 5-41,5 0-7,4 4 5,4 17-4,0 6 22,-1 4 7,-6 2 4,-4-4 9,-9-2-27,-5-5 9,0-3-11,-20-1-12,-18 3 6,-11-4-8,-10-5-92,-4-12-253</inkml:trace>
  <inkml:trace contextRef="#ctx0" brushRef="#br1" timeOffset="60318.9225">1338 4471 989,'0'0'75,"0"0"60,0 0 75,0 0-108,0 0-18,0 0-17,0 0-13,-13-18-28,13 18-18,0 0-8,0 14-8,0 11 8,0 9 5,0 7-2,0-2 6,0-2 1,0-1-7,0-2-2,0-8 2,0-2-1,0-10-2,0-6 0,3-4 3,-3-4 2,3 0-3,0 0 10,4-14-2,5-9 8,3-2-15,3-3-2,2 0 2,-1 8-3,0 2-3,-1 6 2,0 4-5,3 5 5,-6 3-2,4 0-3,-4 0 4,0 11-2,-4 3-1,-1-1 4,-7 1-1,-3-1 2,0 0 3,-13 4-2,-13 0 14,-8-1-4,-6-2-3,4-5-8,-3-7-24,6-2-45,-1-8-132,5-17-265</inkml:trace>
  <inkml:trace contextRef="#ctx0" brushRef="#br1" timeOffset="60581.364">1510 4232 1226,'0'0'141,"0"0"-110,0 0 141,0 0-105,115 18-8,-66 17-10,-3 10-20,-1 6-1,-12 5-17,-8 4 5,-20-1-9,-5 1-7,-9-1 7,-24-4-3,-3-5-4,-7-6-16,8-7-38,4-16-90,15-16-145,8-5-536</inkml:trace>
  <inkml:trace contextRef="#ctx0" brushRef="#br1" timeOffset="60898.0459">2226 4417 195,'0'0'0</inkml:trace>
  <inkml:trace contextRef="#ctx0" brushRef="#br1" timeOffset="61668.9143">3297 4221 466,'0'0'356,"0"0"-237,0 0 142,0 0-87,0 0-68,0 0-5,0-14-27,0 14-16,0 0-29,0 0-7,0 9-19,0 9-1,0 10 15,0 2-4,0 3 2,3 5 0,-3-3-10,0 1 8,0-3-6,0-3-7,0-1 3,0-2-1,0-8-1,0-4-1,0-6-12,0-2-55,0-6-102,0-1-141,0 0-254</inkml:trace>
  <inkml:trace contextRef="#ctx0" brushRef="#br1" timeOffset="62103.069">3313 4288 883,'0'0'79,"0"0"167,0 0-85,-7-92-86,7 67-9,3 0-1,7 3-29,4 5-9,5 5-12,3 2-6,4 4-5,11 5-2,-3 1-2,-1 9 0,-3 16 0,-12 12-15,-11 6 11,-7 3 4,-22 0 1,-14-5-1,-4-9-10,9-6-2,5-9-3,7-6-1,8-8 8,0-3 8,9 0 10,-4 0 17,3-6 24,0-2 12,3 2-22,0 4-23,0 2-13,0 0-5,0 0-15,18 8-5,12 13 20,3 4 4,5 2-4,-2 0-28,3-3-123,-3-7-117,-3-8-325</inkml:trace>
  <inkml:trace contextRef="#ctx0" brushRef="#br1" timeOffset="62456.9606">3813 4407 802,'0'0'79,"0"0"-50,0 0 67,0 0-42,0 0-27,97 2 2,-76-2-22,-2 0 0,-4-1-3,-6-7 0,-3-1 9,-6-1 8,0 0 57,0 0-11,-6-1-16,-9 3 1,-4 5 4,-6 3-29,2 0-9,-7 2-10,-3 16 17,5 4 7,7 5-13,2 2 7,10-2-1,9-3-10,0 0-8,3-3-7,19-4 0,11-7-35,6-5-66,7-5-52,2-3-214</inkml:trace>
  <inkml:trace contextRef="#ctx0" brushRef="#br1" timeOffset="62763.4303">4320 4170 1248,'0'0'54,"0"0"193,0 0-118,0 0-92,0 0-27,0 0-2,0-14-8,0 28 0,0 7 28,0 4-4,0 5-6,0 3-4,0 1-10,-3 3 5,0 1-2,-1-4-6,4-3 3,0-3-3,0-5-1,0-4 1,4-8-1,5-3-1,5-5-22,8-3-32,3 0-39,5-16-106,-7-4-240</inkml:trace>
  <inkml:trace contextRef="#ctx0" brushRef="#br1" timeOffset="62951.3501">4202 4391 1021,'0'0'140,"0"0"108,0 0-76,0 0-110,0 0-55,0 0 1,91-23-4,-47 15-4,0-2-52,-5 2-105,-3-1-201,-10 1-288</inkml:trace>
  <inkml:trace contextRef="#ctx0" brushRef="#br1" timeOffset="63431.2681">4553 4260 1010,'0'0'135,"0"0"91,0 0-112,0 0-102,0 0-9,0 0 27,65 31-4,-45-9 0,-1 1-8,-9 0-9,1-3-2,-11-2-5,0-3 2,0-3-4,-4-5 0,-10-2 17,-5-4-16,4-1-1,3 0-3,3-13-3,6-8 4,3-3-22,0 2 20,3 4 0,13 4 4,4 5-14,5-1 7,7 5-7,9 0-46,-2 1-25,-3 3 12,-5-2-111,-10-1 41,-6-1 123,-2-6 20,-5 0 35,-5 1 117,0 1 26,0 3-42,-3 1 2,0 4-46,0 1-45,0 0-22,3 0-25,0 8-15,0 13 6,1 6 9,-1 4 5,-3-2-5,0-3-18,0-2-82,0-5-106,0-10-181,0-9-400</inkml:trace>
  <inkml:trace contextRef="#ctx0" brushRef="#br1" timeOffset="63590.5005">4943 4059 1290,'0'0'129,"0"0"93,0 0-57,0 0-115,0 0-46,0 0-4,-41-58-43,41 61-82,6 13-105,3 3-99,10 1-500</inkml:trace>
  <inkml:trace contextRef="#ctx0" brushRef="#br1" timeOffset="63873.8055">5190 4143 1138,'0'0'121,"0"0"36,0 0-60,0 0-50,0 0 3,40 87-13,-31-60-8,0 0-12,1-5-5,-4-5-6,-2-5-3,3-6 10,-4-5 1,4-1 3,-1 0 7,6-9 22,6-11-9,0-9-19,1-6-18,2-1 4,-6 5-4,0 12-20,-9 9-49,3 8-156,4 2-184,7 0-288</inkml:trace>
  <inkml:trace contextRef="#ctx0" brushRef="#br1" timeOffset="64196.9231">5635 4189 706,'0'0'173,"0"0"-50,0 0 39,0 0-88,84-4-38,-60-4-5,-6-3-9,0 1 4,-9-3 8,-4-1 9,-5-1 19,0 0-8,0 3-1,-11 0 0,-10 5-32,-4 7 18,-11 0-38,-3 10-1,0 14 11,2 4-3,10 2 17,9 3-4,9-2-8,9-5 1,0-4-11,23-5-2,8-3-1,9-8 3,2-6-7,4 0-55,2 0-68,1-13-115,-4-1-247</inkml:trace>
  <inkml:trace contextRef="#ctx0" brushRef="#br1" timeOffset="65088.8766">7028 3909 933,'0'0'167,"0"0"18,0 0 20,0 0-107,0 0-60,0 0-25,0 16-7,-7 17 10,-3 8 27,-5 5-17,-1-3 9,-1 1-14,1-6-14,4-4 2,1-9-8,1-7 0,7-3-1,-1-9-14,4-2-57,0-4-116,0 0-129,13-19-219</inkml:trace>
  <inkml:trace contextRef="#ctx0" brushRef="#br1" timeOffset="65381.1265">7090 3933 1052,'0'0'160,"0"0"12,0 0 7,0 0-109,49-73-38,-26 63-9,2 3-6,-1 5 2,-2 2-8,-4 0 3,0 0-7,-3 12-2,-1 7-2,-1 4 0,-3 3 7,-4 6-2,0 6-6,-3 1 10,-3 1-12,0-4 3,0-4 1,0-3-4,0-8-9,-3-4-28,-1-7-70,-1-4-86,2-6-136,0 0-293</inkml:trace>
  <inkml:trace contextRef="#ctx0" brushRef="#br1" timeOffset="65561.7745">7007 4091 1073,'0'0'136,"0"0"90,0 0-88,0 0-100,0 0-31,0 0-3,119-46-4,-73 36-12,-7 3-94,-5-3-192,-4 0-277</inkml:trace>
  <inkml:trace contextRef="#ctx0" brushRef="#br1" timeOffset="66656.9208">8052 3880 1015,'0'0'136,"0"0"57,0 0-48,0 0-79,0 0-36,0 0-12,0 17-15,9 12 37,3 9-10,-3 6 1,0-2-15,0-5-11,-2-6 3,2-6-2,-3-8-5,1-6 3,1-7-1,-3-4 3,2 0 3,2-1 19,4-19 37,7-11-20,1-10-36,4-6-1,-2 3-8,-4 8 0,-6 11-7,-4 12-27,-2 8-21,10 5-102,8 0-113,11 0-84,3 12-155</inkml:trace>
  <inkml:trace contextRef="#ctx0" brushRef="#br1" timeOffset="67068.79">8729 3989 469,'0'0'501,"0"0"-359,0 0 97,0 0-105,0 0-49,0 0-15,-15-43-13,-1 42-55,-5 1 3,0 0-5,-8 13-2,0 7 1,5 3 1,2 4 0,4-1 0,12 1-9,3-3 9,3-3-8,0-4-26,19-6-8,8-5 3,3-6 2,2 0 17,-1-14 11,-6-6 9,-7-1 7,-7-3-4,-3-2 49,0 1 23,-5 4-13,0 8-9,-3 6-11,0 7-15,0 0-24,0 0-3,4 9-16,-1 9-5,3 8 21,0 2-1,-1-2-55,0-2-91,1-7-59,2-5-205,1-8-558</inkml:trace>
  <inkml:trace contextRef="#ctx0" brushRef="#br1" timeOffset="67302.9427">9015 3727 569,'0'0'665,"0"0"-538,0 0 142,0 0-153,0 0-101,0 0-15,-12 0-2,12 35 2,0 3 28,2 5-14,6-1 3,-1-3-9,-4-1-5,0 0-3,0-4-6,3-6-72,1-9-160,7-12-205</inkml:trace>
  <inkml:trace contextRef="#ctx0" brushRef="#br1" timeOffset="67631.1238">9244 3832 1137,'0'0'120,"0"0"133,0 0-80,0 0-132,0 0-41,0 0-16,-3 40 16,3-6 17,0 3-8,0-2-4,5-1-3,5-8-2,3-5 0,4-9-1,2-4-8,3-8-6,1 0 4,0-9 10,0-16 1,-7-7 13,-2-8 0,-8-3 21,-1 2-7,-5 10-13,0 8-2,0 10-12,0 8-5,0 2-59,0 2-141,8 1-190,7 0-467</inkml:trace>
  <inkml:trace contextRef="#ctx0" brushRef="#br1" timeOffset="68127.0344">9714 3905 275,'0'0'487,"0"0"-358,0 0 81,0 0-97,82-10-28,-57-5-41,-4-5-10,-3-1-12,-7-2 3,-5-5 0,-6-1 2,0 4-5,0 4 16,-11 10-12,-4 11 27,-8 0-41,-3 23-12,-4 9 0,1 5 0,10 0 1,6-1-3,7-1 3,6-6-2,0-4 1,9-5-20,13-7-8,8-7-9,2-6 1,1-2-2,-1-16-22,1-7 7,-1-4 26,-3-3 22,1-7 5,-8 2 9,-4 3 37,-6 9 19,-3 9 0,-2 8-6,0 8-28,9 0-30,6 12 2,5 12 5,-1 6 7,0-1 17,-10-2-21,-11-7 2,-5-5 8,0 0 5,-18-1 4,-14 0-21,-8-1-9,-3 0-68,-5-5-156,-2-5-345</inkml:trace>
  <inkml:trace contextRef="#ctx0" brushRef="#br1" timeOffset="69395.3916">10861 3737 182,'0'0'669,"0"0"-547,0 0 86,0 0-62,0 0-80,0 0-14,0-7-9,0 7-3,3 0-7,4 0-14,5 0-5,0 11-11,6 5 1,-3 7 4,-2-3-7,1 4 4,-4-2 0,-4-2-4,-4-3 2,-2-3-2,2-5 0,-2-6-1,0 0-4,2-3-7,-2 0 8,1-3 0,1-14-4,1-9-21,8-9 24,2 0 3,3 2 2,1 7 2,-1 9 2,-1 4-4,6 7 10,-3 6-9,6 0 1,1 12-3,-1 10 1,-6 5 4,-1 2-1,-4-4-1,-3-3-1,-4-5-1,-2-6-1,-2-4 0,-1-5 0,-1-2 5,2 0-2,1 0 0,3 0 10,6-16 4,3-9-16,5-7 5,6 1 1,1 2 9,-2 5-3,-2 7-7,-1 8 4,2 5-9,-2 4 2,1 3-3,-4 19-3,-3 7 3,-5 3 2,-2 1 1,-3-2-3,-6-2 0,4-1-29,-4-7-65,3-6-86,9-8-130,9-7-272</inkml:trace>
  <inkml:trace contextRef="#ctx0" brushRef="#br1" timeOffset="69701.2481">11893 3704 783,'0'0'263,"0"0"-136,0 0 74,0 0-128,0 0-43,0 0-29,-78 23 2,56 6-2,5-2 0,11-2 2,6-5-3,0-2 0,17-9 2,1-4-2,9-5 18,-2 0 1,2-4 6,-5-13 6,-5-5 22,-4-7 14,-6-4-13,-4-2-33,-3 2-8,0 9-13,0 10-2,0 8-36,0 6-102,-3 0-59,2 0-181,1 0-389</inkml:trace>
  <inkml:trace contextRef="#ctx0" brushRef="#br1" timeOffset="70352.9425">12086 3632 218,'0'0'375,"0"0"-261,0 0 58,0 0-87,0 0-14,0 0 43,-5-8-25,5 5 17,0 3-15,0 0-25,0 0-8,0 0-30,1 0-5,9 0-14,5 0-3,5 0-2,4 11-2,-6 9-2,-5 4 0,-4 1-7,-4-1 7,-5-3-2,0-3 3,0-3-3,0-6 4,-4-6-2,3-3 11,1 0-9,0 0 19,0 0 9,0-8 28,0-9-33,0-8-21,5-3-1,7 0-2,4 3-1,2 7 0,-3 2-15,2 8-58,6 2-59,-4 0-92,7 4-205,3 0-470</inkml:trace>
  <inkml:trace contextRef="#ctx0" brushRef="#br1" timeOffset="70682.4305">12498 3635 468,'0'0'502,"0"0"-466,0 0 80,0 0-62,0 0 9,0 0-25,68 22-27,-48-22-1,-2 0-2,-7-2-2,-2-7 2,-9-2 8,0-6 21,0 3 36,0-1-35,-12 4 7,-6 6 3,0 5-9,-12 0-15,-2 14-18,0 11 16,-1 5 7,11 4 0,1 0 8,12-5-27,9 0-4,0-3-5,12-4-1,15-4-2,5-6-5,7-5-63,9-4-92,2-3-174,-2 0-212</inkml:trace>
  <inkml:trace contextRef="#ctx0" brushRef="#br1" timeOffset="71238.1826">13714 3345 734,'0'0'335,"0"0"-211,0 0 102,0 0-63,0 0-65,0 0-28,5-11-29,-5 11-34,0 7-7,0 16-4,0 8 4,0 11 21,0 5-14,0 0 0,0 2 1,0-4-5,-5-6-6,2-4-29,-2-9-117,-1-9-116,-1-7-197</inkml:trace>
  <inkml:trace contextRef="#ctx0" brushRef="#br1" timeOffset="71418.9458">13483 3563 326,'0'0'854,"0"0"-715,0 0 79,0 0-129,0 0-65,0 0 0,123-24 11,-52 19-20,3-3-11,4-1-8,-2-2-5,-9-2-151,-13 1-126,-17-1-238</inkml:trace>
  <inkml:trace contextRef="#ctx0" brushRef="#br1" timeOffset="71770.8628">14002 3333 952,'0'0'197,"0"0"57,0 0-44,0 0-115,0 0-79,0 0-16,-6 22 0,18 14 1,-3 4 23,2 2-23,-4-3 12,2-1-8,-3-6-4,-1-5 1,1-7-1,0-11-1,-1-4 0,-2-5-7,7 0 6,7-19 1,3-10 8,9-9 1,-5 1-7,4 1 6,-2 11-8,-10 8 3,-6 12-3,-1 5 0,5 0-1,-2 8-8,-1 14 3,4 7 6,-1 5 0,-4 2-29,4-3-67,4-3-84,-2-9-100,10-9-217</inkml:trace>
  <inkml:trace contextRef="#ctx0" brushRef="#br1" timeOffset="72130.9187">14677 3456 959,'0'0'126,"0"0"50,0 0 10,0 0-102,0 0-51,0 0-29,-90-17-2,66 44 3,-3 0 7,8 2-7,9-5 6,5 0-11,5-6-4,0-2-3,5-8-17,12-4-10,6-4 0,4 0 10,2-18 21,-7-5 3,1-6 1,-6 0 9,-4 0 33,-1 5 22,-5 7-6,-4 9-14,0 6-8,-3 2-31,0 0-6,3 10-21,3 11 14,1 3 7,2 4 0,-1-2-25,1-1-64,2-4-55,0-9-127,-1-7-210</inkml:trace>
  <inkml:trace contextRef="#ctx0" brushRef="#br1" timeOffset="72476.961">14963 3355 753,'0'0'455,"0"0"-323,0 0 44,0 0-150,0 0-18,0 0-8,0 61 13,6-31-8,1-3-4,-1-2 0,1-6 0,3-9 1,-2-3-1,3-7 5,3 0 3,3-11 0,5-12 4,3-4 5,-1-1 19,-3-1 22,-4 11-10,-8 8-1,-7 6-11,0 4-28,1 3-9,6 16-17,0 11 15,2 7 0,-4 3 1,-7 6-14,0 4-51,0-2-119,0-4-80,0-11-309</inkml:trace>
  <inkml:trace contextRef="#ctx0" brushRef="#br1" timeOffset="73584.8796">16226 3145 499,'0'0'311,"0"0"-147,0 0 86,0 0-94,0 0-55,0 0 7,10-47-28,-10 47-20,0 0-25,0 0-29,2 8-6,-1 13-9,2 11 9,-2 4 26,-1-1-13,0 1-7,0-6-3,0-1-1,0-4 4,0-4-6,0-5 0,0-7 0,3-4 0,3-1 3,10-3 0,3-1-2,11 0 10,6-3-7,6-8-1,-4 0-6,-1 0-42,-4-2-76,-1 0-100,-12-3-210,-3 1-505</inkml:trace>
  <inkml:trace contextRef="#ctx0" brushRef="#br1" timeOffset="73781.2109">16431 3256 562,'0'0'416,"0"0"-279,0 0 41,0 0-71,0 0-59,0 0 0,19-12-34,6 9 21,5-3-17,0 0-13,-4-4-5,0 3-73,-8-5-128,-8 0-129,-6-3-231</inkml:trace>
  <inkml:trace contextRef="#ctx0" brushRef="#br1" timeOffset="73961.3712">16402 3100 746,'0'0'244,"0"0"-80,0 0 82,0 0-107,0 0-44,0 0-17,-52-16-59,61 11-19,6-1 3,13-3 2,3 4-5,3 2-94,4 3-80,-2 0-119,-1 0-253</inkml:trace>
  <inkml:trace contextRef="#ctx0" brushRef="#br1" timeOffset="74304.9159">16769 3123 1078,'0'0'200,"0"0"-11,0 0-77,0 0-64,0 0-17,0 0-4,9-2-23,5 11 4,5 10-5,3 3 1,-3 5 0,-2-4-1,0-3-2,-1-5-1,-5-5 1,-3-2 2,-4-7 0,1-1 1,-4 0 6,4 0 33,6-15 31,5-7-30,6-9-42,5-5 5,3 2-7,-5 3-2,-2 6 1,-6 7-23,-3 7-51,4 4-96,1 4-154,-1 1-161</inkml:trace>
  <inkml:trace contextRef="#ctx0" brushRef="#br1" timeOffset="74628.5414">17314 3101 669,'0'0'295,"0"0"-218,0 0 56,0 0-57,0 0-21,0 0-32,62 3-19,-50-3 11,-2-4-3,-6-6 13,-4-1 18,0 1 6,0 0 11,-6 3-2,-5 3-32,-1 4 14,-9 0-39,-3 4 4,-3 14-6,2 5 2,4 0 10,5-1 11,10-4-17,6 1 6,0-2-11,0-2-5,13-1 1,8-4-18,9-4-39,3-5-37,7-1-115,-5 0-236</inkml:trace>
  <inkml:trace contextRef="#ctx0" brushRef="#br1" timeOffset="75422.7318">17669 3045 324,'0'0'310,"0"0"-114,0 0-19,0 0-38,0 0-17,0 0-23,0-3-30,0 3-3,0-2-12,0 2-17,0 0-6,0 0-16,0 0-4,0 0-8,0 0 4,0 0-7,0 0 0,0 0 1,0 0 0,0 0 2,0 0-3,0 0 4,0 0-2,0 0 11,0 0-4,0 0-6,0 0 7,0 0-6,0 0 8,0 0 7,0 0-12,0 0 11,0 0-6,0 0-9,0 0-3,0 0 2,0 0-2,0 0 0,0 0-8,0 0 7,0 0 0,0 0-2,0 0-2,0 0-2,0 0 7,0 0-2,8 0-7,6 7 8,-1 3 0,5 4-2,0 2 3,0 0 0,-2-1 1,-5 1-1,-6-2-9,-5 1 6,0-2-10,-2 2-13,-14-6-9,-1-2 3,5-4 26,-1-3 5,5 0 2,2 0 5,3-14 9,0-6 4,3-2-1,3-4-18,18-1-1,3 5-31,6 0-92,-1 5-78,3 5-196,-2-1-431</inkml:trace>
  <inkml:trace contextRef="#ctx0" brushRef="#br1" timeOffset="75799.3367">18033 2967 482,'0'0'521,"0"0"-505,0 0 120,0 0-11,0 0-28,0 0-36,17 78-11,1-71-18,0-4-14,0-3 2,-3 0-3,-1 0-11,-2-7 17,2-7 16,-4-5-2,1-1-4,-1 2-13,-5 4 12,-2 6 0,0 6-22,-3 2-8,0 5-2,0 21-37,0 11 36,-10 9 1,-4 4 9,-1-1-1,-3-2-7,1-8 13,0-6 1,-4-8 9,1-8-8,-4-6 0,-1-5 4,0-6-7,0 0-12,-5-3-2,4-14-18,-5-2-69,1-2-148,5-4-271</inkml:trace>
  <inkml:trace contextRef="#ctx0" brushRef="#br1" timeOffset="76360.8139">19265 2863 1094,'0'0'187,"0"0"37,0 0-57,0 0-85,0 0-37,0 0-27,0-16 0,0 16-18,0 8 0,0 11-9,0 12 9,2 3 13,0 2-1,-2 1-10,0-6 5,0-1-7,0-5 0,0-2-3,0-3-57,0-6-104,0-7-101,3-7-228</inkml:trace>
  <inkml:trace contextRef="#ctx0" brushRef="#br1" timeOffset="76848.4083">19309 2924 775,'0'0'251,"0"0"-85,0 0 33,-4-82-103,17 67-18,0 1-24,10-1-16,-3 1-7,6 1-4,-2 2-11,3 3 0,-2 5-3,3 3-12,0 0-2,-3 13 0,-8 7-8,-9 6 5,-8 2-13,-8 4 12,-14-3 3,-8-5-7,0-3 7,5-5 1,7-6 1,7-3 5,8-4-4,3-3 1,0 0 0,0 0 3,0 0-6,0 0 1,14 2-12,10 3 12,9 5 2,6 4 4,1 3-4,-9 4-1,-10-1-2,-8 2-1,-8-1 2,-5-3 2,0-1-2,-18-2 21,-9-2 6,-7-1-15,0-5 9,-5-3-12,3-4-7,1 0-2,4 0-3,6-17-29,9-8-57,14-13-188,2-14-371</inkml:trace>
  <inkml:trace contextRef="#ctx0" brushRef="#br1" timeOffset="77051.6605">19783 2562 1019,'0'0'258,"0"0"-117,0 0 39,0 0-113,0 0-41,0 0-12,12 11-12,-11 15 18,-1 1-16,0 4-4,-7 3-52,-15-2-134,-18-3-184,-1-7-426</inkml:trace>
  <inkml:trace contextRef="#ctx0" brushRef="#br1" timeOffset="77254.2903">18945 2641 1047,'0'0'274,"0"0"-178,0 0 80,0 0-135,0 0-34,0 0 2,-34 47-5,38-21-4,15 6-12,2 3-68,8 4-88,-3-2-202</inkml:trace>
  <inkml:trace contextRef="#ctx0" brushRef="#br1" timeOffset="77883.8637">20447 2774 888,'0'0'219,"0"0"0,0 0-22,0 0-53,0 0-67,0 0-19,6-12-36,0 21-22,5 18-2,5 10 2,2 6 15,-5 3-9,3-5 0,0-2-6,-2-6 2,-2-11 0,-2-7-3,-2-8 2,-3-4 2,-2-3 3,1 0-6,5-13 19,6-15 29,6-11-33,0-10-15,1-1 0,-4 7-2,-8 11-21,-2 12-52,2 15-60,4 5-174,8 0-382</inkml:trace>
  <inkml:trace contextRef="#ctx0" brushRef="#br1" timeOffset="78302.7189">21091 2900 559,'0'0'413,"0"0"-292,0 0 79,0 0-72,0 0-41,0 0 3,5-27-17,-9 18-21,-6 4-22,-2 2-9,-6 3-17,-2 0-4,-6 13-1,-1 7-9,3 5 10,5 0 0,10-1-9,8-4-6,1-3-17,1-3-9,17-5-3,6-7 0,6-2 37,1 0 3,-2-16 8,-5-5-1,-2-3 7,-7-3 21,-4-2 38,-5 4-26,-1 6-6,-2 11 12,-3 5-26,0 3-11,0 0-12,1 6-21,4 13-2,0 8 23,2-1 0,3 2-6,2-3-86,5-4-61,2-6-92,-3-10-267</inkml:trace>
  <inkml:trace contextRef="#ctx0" brushRef="#br1" timeOffset="78543.3165">21390 2653 1190,'0'0'119,"0"0"79,0 0-39,0 0-105,0 0-37,0 0-17,-2 10 5,5 21 0,6 7 29,1 1-22,1 3 4,1 0-14,-3 0 1,0-2-3,-6-5-43,-3-6-136,0-7-138,0-11-453</inkml:trace>
  <inkml:trace contextRef="#ctx0" brushRef="#br1" timeOffset="82600.9175">21673 2813 363,'0'0'96,"0"0"-27,0 0 5,0 0-27,0 0-29,0 0-14,0 0-4,4-4-1,-4 4-32,2 0-77,1 0-189</inkml:trace>
  <inkml:trace contextRef="#ctx0" brushRef="#br1" timeOffset="83426.4596">21721 2820 347,'0'0'109,"0"0"11,0 0-4,0 0 32,0 0-7,0 0-9,0-10-8,0 9-10,0 0-29,0-1-2,0 1-10,0-1-19,0 2-16,0 0-11,0 0-13,0 0-10,0 0-4,0 2-13,0 12-7,0 9 20,3 3 4,3 0-1,-1 2-3,3-2 2,0-6 0,-1-3 1,3-4-3,-1-7-2,-1-4-3,5-2 5,1-2 6,2-21 8,2-8-2,1-8 2,-1-1 3,-1 5 7,-7 7-12,-1 8-7,-6 8 3,-2 2-8,1 4-2,-2 3-10,0 1-63,1 2-89,2 0-84,4 0-158,3 0-318</inkml:trace>
  <inkml:trace contextRef="#ctx0" brushRef="#br1" timeOffset="84032.6464">22121 2769 446,'0'0'448,"0"0"-365,0 0 15,0 0-29,0 0-17,0 0 14,0 27-15,0-17-14,10-1-8,-1-4-12,4 0-6,4-3-2,-1-2 0,0 0 2,-2 0-2,-4-7 3,-2-3 10,-5-2 17,0-2 17,-3-1 15,0 5-20,0 1-10,0 3-5,-5 4-12,-3-2-7,-2 4-15,-5 0-2,-5 6-5,-7 14-2,0 7 7,4 4 0,6 3 1,8 1-2,6 0 1,3-5 0,1-6-2,17-6-7,8-7 8,3-8-6,6-3 7,-3-8 5,-2-13 6,-4-7-7,-6-10-2,-1-5-1,-2-6-2,-1 5 2,-3 10-1,-4 13 3,-5 13 2,-1 6-4,-2 2-1,7 0-10,4 8-18,6 12 18,4 5 8,-2 2 2,-7-3 6,-3 0-2,-5-4 0,-5-1 0,0-4 5,0 1-6,-15-1-3,-10 1-14,-8-1-55,-10-2-163,-2-8-278</inkml:trace>
  <inkml:trace contextRef="#ctx0" brushRef="#br1" timeOffset="88241.6438">2005 6931 228,'0'0'195,"0"0"-126,0 0 42,0 0 35,0 0-48,0 0-17,0 0 4,6-12-19,-6 12-9,0 0-3,0 0-15,0 0-10,0 0-5,0 0 9,0-2 1,0 1-7,0-3-8,0 1-8,-3 0 4,0-1-4,-4-1 5,2 3-7,-1-1 5,0 0 7,0-1-7,-4 1-2,-2-1-5,0 4-3,3 0 3,0 0 5,-4 0-3,4 0 14,-8 0-14,1 0-3,-5 11 1,2 7-2,4 3-3,4 9 6,7 6-3,4 3 10,7 0-1,16-4-8,11-6-3,2-9-1,4-8-3,3-5 1,-4-7-15,-1 0 1,-8-15-9,-7-5 13,-14-8 10,-6-5 7,-3-6-3,0 1 10,-15 3 2,6 6 9,-2 8 12,7 7 3,1 6 1,3 5-14,0 3 1,0 0-23,0 7-5,0 18-13,11 9 13,5 7 1,-4 0-1,4 5-2,-5-3-82,-5-6-148,0-7-150,1-10-479</inkml:trace>
  <inkml:trace contextRef="#ctx0" brushRef="#br1" timeOffset="99800.2119">2232 6721 966,'0'0'118,"0"0"2,0 0 71,0 0-104,0 0-65,0 0-12,0 0 49,94 76-5,-61-28-7,-5 10-19,-5 6 5,-7 11-4,-9-2-16,-7-1-3,0-10-3,-30-3-4,-19-3 0,-21 0-3,-18-6-32,-9-10-173,-6-8-343</inkml:trace>
  <inkml:trace contextRef="#ctx0" brushRef="#br1" timeOffset="102279.2068">6431 6459 555,'0'0'89,"0"0"0,0 0 68,0 0-64,0 0-44,0 0 17,0 0 2,0 0-27,0 0 5,0 0-12,0 0-9,0 0-9,0 0-8,0 0-2,0 0-6,0 0-1,0 0-1,0 0-4,0 0-32,0 0-24,0 0-78,0 0-63,0 0-81,0 0-215</inkml:trace>
  <inkml:trace contextRef="#ctx0" brushRef="#br2" timeOffset="106825.7698">5297 6350 700,'0'0'144,"0"0"45,0 0 22,0 0-79,0 0-39,0 0 18,0-9-31,0 9-17,0 0-21,0 0-8,0 0-13,0 0-9,0 0-7,0 14-3,-3 9-2,-3 10 11,-1 5 3,1 1-2,-2 2-2,5 1 4,0-2-10,3-3 3,0-8-5,0-2 0,0-7 0,0-4 3,0-9-5,0-4 0,0-1-3,0-2 3,0 0 0,0 0-36,0 0-49,0-12-113,0-15-296</inkml:trace>
  <inkml:trace contextRef="#ctx0" brushRef="#br2" timeOffset="107139.4171">5551 6300 797,'0'0'185,"0"0"-100,0 0 159,0 0-99,0 0-75,0 0 0,19-20-12,-19 20-20,2 13-18,5 11 5,-4 12 16,0 5-18,-3-2-7,0 4-5,0-4 5,0-1-9,0-6-4,0-5 0,-3-5 3,3-6-6,-3-6-2,3-5 1,-3-3-58,-1-2-111,-4 0-122,-2-15-313</inkml:trace>
  <inkml:trace contextRef="#ctx0" brushRef="#br2" timeOffset="107574.7092">5027 6378 526,'0'0'141,"0"0"-15,0 0 79,0 0-35,0 0-72,0 0-14,0-18-40,49 5-31,25 2 4,21-5-4,11 3 5,3-1-13,-5-1 0,-10 3-1,-16 0 0,-21 0-2,-17 4 4,-21 3-6,-13 3 5,-2 2-5,-4 0-1,0 0-33,0 13-133,-13 5-66,-3 4-343</inkml:trace>
  <inkml:trace contextRef="#ctx0" brushRef="#br2" timeOffset="107888.9665">6013 6561 1178,'0'0'62,"0"0"114,0 0 8,0 0-108,0 0-44,0 0 4,-4 7-18,-7 12-9,-4 8 14,-8 5-10,3 1 3,2 1-1,-1-1-10,4 0 2,0-7-6,4-2-1,1-7 0,4-4-16,6-7-68,0-6-141,0 0-185,12-23-305</inkml:trace>
  <inkml:trace contextRef="#ctx0" brushRef="#br2" timeOffset="108196.2543">6016 6563 643,'0'0'278,"0"0"-221,0 0 160,0 0-91,0 0-40,0 0-11,73-51 6,-62 48-5,5 2-33,-8 1 3,6 0-22,-3 0-15,-2 0 1,1 1-5,-1 5 0,0 8 3,0 2-4,-6 4 7,0 5 1,-3 3-8,0 2 7,0-1-9,0-2-1,-6-1-1,0-4-3,3-3-18,0-4-55,0-2-139,-3-9-184,3-4-511</inkml:trace>
  <inkml:trace contextRef="#ctx0" brushRef="#br2" timeOffset="108361.9094">5928 6754 1157,'0'0'124,"0"0"116,0 0-61,0 0-131,0 0-40,0 0 1,103-36-9,-73 31-4,-5 2-81,-4-3-146,-4-4-219</inkml:trace>
  <inkml:trace contextRef="#ctx0" brushRef="#br2" timeOffset="108857.501">7038 5871 326,'0'0'669,"0"0"-576,0 0 170,0 0-64,0 0-60,0 0-56,-6-46-43,-15 66-23,-13 23-2,-11 22-5,-8 15 9,15 8 1,4 8-5,14 1 5,17-2-19,3-12 3,6-7-4,27-9-5,10-14-2,5-9-48,10-14-124,2-18-206,-5-12-709</inkml:trace>
  <inkml:trace contextRef="#ctx0" brushRef="#br2" timeOffset="109456.8822">7834 5995 611,'0'0'413,"0"0"-264,0 0 115,0 0-104,0 0-78,0 0-40,-4-17-16,4 34-16,-3 12-10,-3 14 41,3 1-10,0 4-15,-3 1 2,6-2-5,-9-2-9,6-4-3,-3-4 4,-4-7-10,8-8-7,-1-5-90,3-11-144,0-6-273</inkml:trace>
  <inkml:trace contextRef="#ctx0" brushRef="#br2" timeOffset="109861.4255">7840 6076 672,'0'0'338,"0"0"-229,0 0 97,0 0-89,39-81-44,-12 64-14,1 2-4,5-1-15,0 5-21,-2 3 3,-1 7-13,-3 1-3,-8 7-5,-7 17-1,-9 10 0,-3 3 0,0 4 3,-19-5 0,-10-5 0,1-7 1,4-7 2,5-7-3,10-7 2,4-3-1,3 0 8,-2 0 38,0-3 8,1-6-41,0 1 16,3 8-7,0 0 1,0 0-27,6 3-3,18 21 0,7 7 1,8 6 3,0 4-5,1-1-20,-1-2-82,-2-10-202,-6-5-501</inkml:trace>
  <inkml:trace contextRef="#ctx0" brushRef="#br2" timeOffset="110688.3863">9088 5980 496,'0'0'225,"0"0"-18,0 0 12,0 0-68,0 0-13,0 0 18,-36-38-25,36 38-61,0 0-28,0 0-29,7 5-9,20 18-3,16 8 3,16 4 16,13 5-15,3 0-2,-1 3-2,-5 0 4,-9-4-5,-11-2 0,-13-8-10,-13-5-22,-6-8-56,-14-3-58,-3-7-66,0-6-144,-3 0-301</inkml:trace>
  <inkml:trace contextRef="#ctx0" brushRef="#br2" timeOffset="111031.4789">9689 5867 831,'0'0'151,"0"0"-52,0 0 142,0 0-111,0 0-25,0 0-34,19-42-28,-25 62-7,-24 13-15,-15 16 17,-14 5-2,-10 4-19,-4-1-2,-7-1 8,6 4-22,4-6 12,7-3-9,14-7-2,10-9 0,14-8-2,4-8 0,12-8-1,6-5-1,0-6-19,-4 0-21,1-3-24,-3-16-108,6-5-69,3-2-186,0-1-450</inkml:trace>
  <inkml:trace contextRef="#ctx0" brushRef="#br2" timeOffset="111368.3739">9086 6007 387,'0'0'174,"0"0"-46,0 0 129,0 0-82,0 0-12,0 0-27,4-26-43,-4 26-26,0 3-21,0 10-11,0 10 38,0 3-32,0 5-17,0 3 9,0 6-13,0 0-7,0 1 2,0 1-10,0-3-4,0-5-1,0-3 0,0-7-10,0-6-70,0-6-141,0-12-220</inkml:trace>
  <inkml:trace contextRef="#ctx0" brushRef="#br2" timeOffset="112171.4068">9845 5861 242,'0'0'37,"0"0"23,0 0 9,0 0-22,0 0-2,0 0 49,12-36-29,-12 33 23,0-1 24,0-1-34,-3 0 6,0 2-4,3 2 10,0-1-2,0 2-14,0 0 4,0-1 2,0 1 10,0-2-19,0 2-1,0 0-21,0 0-17,0 0 5,-3 0-14,3 0-9,0 0-6,0 0-4,0 0-4,-3 0 0,-4 0-7,-6 0-19,-3 9-38,-4 4-32,6-2-56,5-1-44,3 2-54,6-5 64,0-1-13,-3-2 144,3-4 55,0 0 99,0 0 114,0 0 11,0 0-38,0 0-33,0 0-35,0 0-39,0 0-37,0 0-15,0 0-3,0 13-21,0 11 2,0 12 30,9 6-14,-7 8 0,-2 0-10,0 5 2,0 0-9,0 1-1,-11-1-2,2-5 0,-3-4 2,6-9-4,0-7 2,3-8-1,3-8 0,0-8-3,0-3 3,0-3-16,0 0-23,0-7-19,3-15-122,6-2-252,-4 4-533</inkml:trace>
  <inkml:trace contextRef="#ctx0" brushRef="#br2" timeOffset="113725.2677">10611 5738 551,'0'0'92,"0"0"67,0 0 2,0 0-48,0 0 1,0 0-22,6-9-17,-6 6-6,0 3-1,0 0 9,0 0-20,-3-2-3,-10-1-27,-9 3-25,1 0 2,0 0 5,-6 0-5,0 0 0,-1 5-1,-4 10-3,3 2 9,5 2-7,2-2 5,11 2-5,5-4-2,6 2 0,0 4 3,0-6-3,19 4 2,4-5-1,7-1 5,5-4-6,5 1 7,-2 0-7,-3 0 3,-1 2-2,-12 2-1,-5 1-2,-7 3 2,-7 0 0,-3 1 10,0 1-1,-18-3 3,-3 0 10,-9-4 8,2-1-14,-5-5 4,-4-3-10,4-4-6,5 0 1,-1 0-3,10-10-4,2 0-21,13-4-50,4-5-88,4-10-160,22-5-281</inkml:trace>
  <inkml:trace contextRef="#ctx0" brushRef="#br2" timeOffset="114038.7494">11007 5392 1176,'0'0'77,"0"0"130,0 0-42,0 0-69,0 0-38,0 0-20,46-43-15,-22 62-2,13 15 22,5 14-17,3 16-5,-2 13 6,-7 9-12,-11 11-6,-16 0-2,-9 5-3,-15-5-4,-25-10 0,-11-6-8,-4-9-14,0-4-38,0-10-61,10-16-260,9-17-693</inkml:trace>
  <inkml:trace contextRef="#ctx0" brushRef="#br2" timeOffset="134634.6884">9672 6855 762,'0'0'197,"0"0"-116,0 0 130,0 0-100,0 0-62,0 0 1,0-9-10,0 9 0,0 7-17,0 9 20,0 7 21,0 2-20,3 0-12,-3 3-9,3-1-9,0 0-1,1-3-5,-3-2-4,2-4-4,-1-7 1,-2-3-3,0-3-10,0-5-116,0 0-107,0-16-212</inkml:trace>
  <inkml:trace contextRef="#ctx0" brushRef="#br2" timeOffset="135048.4145">9718 6852 899,'0'0'61,"0"0"126,0 0-1,0 0-88,0 0-37,0 0 12,42-70-13,-27 62-12,2 3-24,3 2-4,-4 3-11,4 0-6,-5 11-3,-1 9 3,-2 4-2,-5 1 3,-4 1-4,-3-1 0,-3-3 0,-14 0 0,-2-5 0,-4-1-3,1-6-8,3-7 0,2-3 6,6 0 5,3 0 2,5 0 2,0 0 4,3 0 4,0 0 7,0 0-12,0 0-7,0 0-5,12 5-5,10 6 10,2 4-1,1 5 1,-2-1-27,-4 1-94,11-7-90,-3-4-183</inkml:trace>
  <inkml:trace contextRef="#ctx0" brushRef="#br2" timeOffset="135251.4311">10075 7034 767,'0'0'271,"0"0"-147,0 0 58,0 0-80,0 0-30,0 0 10,-3-3-19,3 3-27,0 0-33,-4 0-3,3 0-49,-4 0-141,-1 0-221</inkml:trace>
  <inkml:trace contextRef="#ctx0" brushRef="#br2" timeOffset="135490.9842">10212 6832 800,'0'0'247,"0"0"-151,0 0 87,0 0-113,0 0-27,0 0 39,25 34-38,-22-14-3,-3 3-22,0 1-7,0-1-9,0-1-3,0-3-21,-3-2-126,3-7-136,0-10-248</inkml:trace>
  <inkml:trace contextRef="#ctx0" brushRef="#br2" timeOffset="135760.2535">10267 6815 778,'0'0'138,"0"0"51,0 0 39,0 0-131,0 0-22,0 0 9,71-68-33,-51 64 3,-2 3-12,0 1-27,-3 0 8,1 1-8,0 15-7,-2 2 2,-1 4-7,2-1 6,-1-2-7,-1 1 2,-6-4-5,1 1 1,-5-2-2,-2-1-31,-1 1-80,0-4-85,0-5-162,-6-2-389</inkml:trace>
  <inkml:trace contextRef="#ctx0" brushRef="#br2" timeOffset="135962.6626">10320 6911 671,'0'0'343,"0"0"-173,0 0 25,0 0-105,0 0-44,0 0 18,28-4 6,-6 0-50,2 3-20,-2-2-37,-7-1-144,3 1-195,-9-1-460</inkml:trace>
  <inkml:trace contextRef="#ctx0" brushRef="#br2" timeOffset="137253.1821">10740 6665 107,'0'0'417,"0"0"-215,0 0 44,0 0-54,0 0-33,0 0-36,-3 0-29,3 0-11,0 0-18,0 0-9,0 0-14,3 0-6,16 5-3,8 1 8,6 2-26,3 1 1,-1 1-6,3 0-9,-4 1 3,-5-2-2,-1 4-1,-4-5 0,-5 0 0,-9-4 5,-4-1-6,-2-2 0,-4-1 2,0 4 4,0 2 3,-2 7-2,-13 7-1,-10 3 13,-5 2-11,1 0-7,0-2 1,2 4-2,2-1-5,8-1-32,5 1-61,5-6-147,7-8-265</inkml:trace>
  <inkml:trace contextRef="#ctx0" brushRef="#br2" timeOffset="138468.8729">11546 6614 579,'0'0'113,"0"0"77,0 0-46,0 0-55,0 0-5,0 0-5,9 0 1,-9 0-18,0-2-10,0 1 8,0-3-30,-13 4-5,-6 0-4,-7 0-21,3 0 6,-2 8-1,8 1-5,2 2 5,1 0-4,5 0-1,5 2-1,1-1 0,3 0 1,3-2-3,17-1 5,5-2-6,5-4 6,-1-2-2,2-1 2,-3 6-2,-6 4 0,-7 2-1,-3-1-3,-3 6 4,-6-4 1,-3-3-1,0 4 3,-6-4 5,-12-2 5,-3-1 20,-9-3-16,-1-4 13,1 0-20,0 0-5,7 0-5,11 0-1,9 0-37,3 0-86,7 0-155,20-8-335</inkml:trace>
  <inkml:trace contextRef="#ctx0" brushRef="#br2" timeOffset="138679.5663">11923 6782 1219,'0'0'228,"0"0"-45,0 0-12,0 0-113,0 0-24,0 0-9,10-11-8,-10 9-10,0-1-7,0 0-8,0 0-63,6-3-131,-2-6-234,7-6-779</inkml:trace>
  <inkml:trace contextRef="#ctx0" brushRef="#br2" timeOffset="138911.1604">12215 6466 1211,'0'0'83,"0"0"142,0 0-90,0 0-91,0 0-24,0 0 5,16 40 30,-10-14-28,-1 6-4,-5 1-11,0-2-10,0 1 3,0-4-5,0-3-7,-5-6-82,1-5-136,4-8-156,0-6-576</inkml:trace>
  <inkml:trace contextRef="#ctx0" brushRef="#br2" timeOffset="139374.4501">12248 6450 879,'0'0'178,"0"0"-45,0 0 74,0 0-114,0 0-26,0 0 1,97-63-13,-71 62-27,0 1-9,-4 0-10,1 3-9,-9 7 0,-5 2 0,-9 0 0,0 7 0,-4-2-8,-15 3 8,-1-1-10,-1-5-10,8-4 6,1-3 3,7-5 10,5-2-2,0 0 6,0 0-2,0 0-1,13 0-4,4-2 4,9 1 1,-1 1 6,-2 0-6,1 11 3,1 8-2,-5 1 2,-1 3 8,-9 0 10,-4-1 8,-6-1 13,-3 3 13,-18-2-18,-7 2 20,-8-4-25,-6-3-12,-3-5-9,3-5-10,-2-1-4,6-6-7,3 0-75,-4-20-209,-4-13-647</inkml:trace>
  <inkml:trace contextRef="#ctx0" brushRef="#br2" timeOffset="141192.6171">1923 10519 443,'0'0'472,"0"0"-396,0 0 121,0 0-14,0 0-54,0 0-22,0 0-41,12-36-14,-12 36-23,0 0-15,3 0-9,-3 10-5,3 16 0,3 10 10,-3 6-7,0-1 9,0-5-9,-1-6-1,5-7 3,-4-3-5,-3-10 4,3-3-4,-3-4 3,0-1-3,0-2 5,0 0 3,0-2 11,4-16 0,5-4-6,2-4-13,5 2 1,-1 4-2,3 1 1,-4 5 0,6 1-1,1 6 0,-3 4 1,6 3 0,-2 0-3,-2 20 1,-4 2 2,-7 3 0,-6 0 0,-3 0 1,-6 1 3,-24-3 4,-9-1-7,-9 1 6,-1-9-7,2-4 0,3-4-31,6-6-94,12-10-137,7-20-273</inkml:trace>
  <inkml:trace contextRef="#ctx0" brushRef="#br2" timeOffset="141417.102">2105 10195 1226,'0'0'47,"0"0"53,127 3 53,-63 30-49,5 10-24,2 13-8,-7 14-24,-10 3-20,-12 3-10,-23-1-12,-19 4-5,-13 0-2,-32 0 0,-9-2-11,-4-4-77,0-8-116,0-5-110,1-7-608</inkml:trace>
  <inkml:trace contextRef="#ctx0" brushRef="#br2" timeOffset="143794.3112">6450 9939 725,'0'0'213,"0"0"-111,0 0 152,0 0-101,0 0-99,0 0-15,0 0-8,0 0-13,0 17-11,0 10 36,0 9 8,-6 2-20,0 6 8,-1-1-15,1-2-3,-2-4-2,5-8-10,0-6-5,0-3 3,3-3-6,-4-7-1,4-7 0,0-1 0,0-2-6,0 0-65,0-10-85,7-16-217</inkml:trace>
  <inkml:trace contextRef="#ctx0" brushRef="#br2" timeOffset="144079.701">6775 9852 1117,'0'0'105,"0"0"83,0 0 2,0 0-105,0 0-44,0 0-18,15 3-17,-14 30 8,-1 9 30,0-2-21,0 4 5,0-5-13,0-6 0,0-4-12,0 0 2,-4-8-5,2-4 0,1-4 0,1-3-17,0-8-72,0-2-145,-7 0-184</inkml:trace>
  <inkml:trace contextRef="#ctx0" brushRef="#br2" timeOffset="144446.7334">6262 9978 817,'0'0'119,"0"0"-18,0 0 154,0 0-156,0 0-61,0 0-14,72-42-10,-5 30 7,15 2 10,3-2-14,9-2 9,0 0-15,0-2-1,-7-1-3,-19 1 0,-16 6-6,-22 1 7,-15 6-7,-7-1 0,-6 4-2,-2 0-6,1 0-62,3 0-66,-4 5-170,0 6-57</inkml:trace>
  <inkml:trace contextRef="#ctx0" brushRef="#br2" timeOffset="144986.9612">7257 10188 512,'0'0'196,"0"0"-48,0 0 69,0 0-78,0 0-37,0 0-7,-5-10-10,4 10 0,-2 0-20,3 0-26,-3 0-18,-3 7-16,-4 13 1,-2 4 9,-2 1-1,4 6-2,-2-2-2,0-3-9,1 3 5,7-2-4,1-8 1,0-1-3,3-7 0,0-6-10,0-2-96,0-3-114,0-10-181</inkml:trace>
  <inkml:trace contextRef="#ctx0" brushRef="#br2" timeOffset="145317.1635">7294 10176 528,'0'0'404,"0"0"-305,0 0 98,0 0-79,0 0-72,0 0 6,78-73-6,-65 69 0,-2 0-1,-2 2 2,-2 2 0,-1 0-24,0 0-6,-1 2-1,3 12-3,3 6-8,-8 7 5,0 5-3,0-1 2,-1 1-3,-2-2-5,0 0 2,0-3-2,0-5 0,0-5-1,0-1-43,0-6-109,0-3-106,-2-7-321</inkml:trace>
  <inkml:trace contextRef="#ctx0" brushRef="#br2" timeOffset="145520.3674">7206 10343 852,'0'0'229,"0"0"-75,0 0 24,0 0-89,0 0-47,0 0 31,66-22-7,-27 12-55,-7 3-11,0-3-42,-2 3-136,-8-6-152,-1-1-416</inkml:trace>
  <inkml:trace contextRef="#ctx0" brushRef="#br2" timeOffset="145878.3245">7921 9663 939,'0'0'179,"0"0"10,0 0 30,0 0-119,0 0-63,0 0-7,-42 39-3,13 5 8,0 6-1,2 9-2,6 3-3,6 1-8,10-3-10,5-4-7,0-3-2,20-9-2,1-8-2,3-11-38,-2-8-116,5-10-164,-3-7-377</inkml:trace>
  <inkml:trace contextRef="#ctx0" brushRef="#br2" timeOffset="146165.8463">8175 9828 1189,'0'0'104,"0"0"151,0 0-109,0 0-104,0 0-24,0 0-8,-1 7-8,1 16 4,0 9 27,0 2-15,0 2 8,-5-2-18,0 0 1,-1-5-4,3 0-5,0-9 2,0-1-2,3-9-27,0-2-97,0-8-115,0 0-218</inkml:trace>
  <inkml:trace contextRef="#ctx0" brushRef="#br2" timeOffset="146563.5169">8207 9868 974,'0'0'70,"0"0"201,0 0-147,0 0-70,69-74 13,-42 65-3,3 0-16,0 7-15,-4 2-11,-2 0-8,-6 12-12,-5 8 0,-9 6-2,-4 0 1,0 4 4,-17-4-5,-9 1 2,1-7-2,-2-4-10,5-7-8,5-5 9,6-4 9,3 0 1,-2 0 5,4-1 7,3-5 17,3 4 20,0 2 6,0 0-23,0 0-10,0 0-13,6 0-10,15 5-2,4 12 1,-2 0 2,2 3-2,-2 0-4,0-1-48,-3-5-67,-1-6-120,-3-3-184</inkml:trace>
  <inkml:trace contextRef="#ctx0" brushRef="#br2" timeOffset="146854.8463">8727 9584 864,'0'0'280,"0"0"-130,0 0 96,0 0-110,0 0-87,0 0-21,26-1 6,4 32 5,-1 8-11,3 14-11,-9 4 1,-5 4-5,-11 0-4,-7-2-9,0 0 0,-15-5-2,-15-2-19,-3-5-82,-6-8-147,8-10-239</inkml:trace>
  <inkml:trace contextRef="#ctx0" brushRef="#br2" timeOffset="148274.8404">9675 9878 338,'0'0'204,"0"0"-88,0 0 124,0 0-69,0 0-33,0 0 9,0 0-62,-39-17-20,39 17-26,0 0-7,0 0-5,6 0-1,20-3-2,14 0 32,6-5-15,2 5-26,-2-3-2,-7 0-4,-8 2 0,-7 1-5,-12 2 0,-6-1-4,-6 1 1,0 1 2,0 0 1,0-3-4,0 0 0,0-1-14,0-3-78,0-1-62,-3 3-80,-3 0-275</inkml:trace>
  <inkml:trace contextRef="#ctx0" brushRef="#br2" timeOffset="149398.7251">11068 9518 855,'0'0'159,"0"0"32,0 0 28,0 0-84,0 0-55,0 0-1,-9-36-21,9 36-18,0 0 2,0 0-20,0 0-9,0 2-7,-3 20-4,-4 14 2,1 9 20,-2 2-12,2 1-3,3-2-4,0-8-3,-1-3-1,1-8-1,0-4 1,3-10-1,-3-5-14,3-5-39,0-3-51,0 0-74,6-11-92,14-18-294</inkml:trace>
  <inkml:trace contextRef="#ctx0" brushRef="#br2" timeOffset="149647.5028">11394 9469 969,'0'0'177,"0"0"-30,0 0 104,0 0-106,0 0-87,0 0-38,5 0-14,-5 32 2,0 7 23,0 5-8,0-1 1,-5 0-15,1-1 0,-6-5-8,4-7 0,-3-3 0,-3-8-1,3-6-56,6-7-95,-6-6-102,-1 0-232</inkml:trace>
  <inkml:trace contextRef="#ctx0" brushRef="#br2" timeOffset="149999.2221">10928 9498 795,'0'0'140,"0"0"-17,0 0 71,0 0-84,0 0-68,131-50 14,-46 33-19,12-5-14,9 2 0,2-4-15,-4-2-7,-13 6-1,-22 1-1,-22 5 1,-20 9 0,-18 0 0,-8 3-1,-1 2-18,0 7-57,0 19-67,-7 6-69,1 4-191</inkml:trace>
  <inkml:trace contextRef="#ctx0" brushRef="#br2" timeOffset="150307.1817">12004 9660 1040,'0'0'202,"0"0"-55,0 0 33,0 0-94,0 0-51,0 0-7,-17 16-15,11 7 1,-9 7 11,-4 7-5,1 3-5,-2 1-7,1-3 0,-5-1-3,9-11-4,2-5-1,1-4-1,2-9-54,6-5-105,4-3-123,0-8-331</inkml:trace>
  <inkml:trace contextRef="#ctx0" brushRef="#br2" timeOffset="150590.5454">12039 9614 1006,'0'0'76,"0"0"131,0 0-38,0 0-93,94-36-6,-73 36-5,-6 0-30,-2 3-14,-3 9 2,0 5-10,-4 9 1,-2 3 2,-4 5-1,0-1-6,0 1-6,0-1 2,0-4-2,-4-5-3,2-4 0,-2-4-9,4-7-62,0-4-68,0-2-71,0-3-180,0-3-474</inkml:trace>
  <inkml:trace contextRef="#ctx0" brushRef="#br2" timeOffset="150765.2707">11954 9808 991,'0'0'202,"0"0"-41,0 0-13,0 0-92,0 0-39,0 0 18,92-9-18,-52 4-17,-5 0-44,-8-5-123,-9 3-168,-11 0-224</inkml:trace>
  <inkml:trace contextRef="#ctx0" brushRef="#br2" timeOffset="157057.2664">13110 9111 544,'0'0'377,"0"0"-255,0 0 125,0 0-96,0 0-78,0 0-30,-3-5-27,3 5-16,0 0-3,0 0-50,0 0-86,0 3-65,0-1-139</inkml:trace>
  <inkml:trace contextRef="#ctx0" brushRef="#br2" timeOffset="157332.47">13307 8953 941,'0'0'161,"0"0"-61,0 0 97,0 0-129,-91 39-31,42 1 22,1 13-2,2 10-8,4 7-13,9 5-5,6 1-17,12 2 5,12-5-13,3-3-3,5-7 1,22-6-2,2-10-4,10-10-17,7-10-115,2-16-115,0-11-256</inkml:trace>
  <inkml:trace contextRef="#ctx0" brushRef="#br2" timeOffset="157687.0448">13768 9118 942,'0'0'137,"0"0"62,0 0 16,0 0-102,0 0-36,0 0-28,0-21-15,0 21-21,0 14-11,0 10-1,-4 12 12,-2 4 4,-1 3-3,3 5 0,-1 0-11,1-9 3,2 0-2,0-9-1,2-2-3,-2-8-1,-1-3-1,0-5-39,-4-3-36,2-9-69,0 0-60,5-11-193,0-19-548</inkml:trace>
  <inkml:trace contextRef="#ctx0" brushRef="#br2" timeOffset="158061.0756">13764 9185 925,'0'0'79,"0"0"113,27-84 1,-4 62-101,2 5-31,4 4-5,-4 3-20,2 10-13,-4 0-2,-2 0-17,-3 20 1,-4 3-1,-8 6-1,-6 0 1,0 3-2,-21-3 3,-5-3-1,0-4-4,2-7 6,6-5-5,6-8 0,1-2 2,3 0 11,-3 0 2,5-5 39,3-2-2,1 6-23,2 1 18,0 0-31,0 0-17,0 0 0,14 18-9,13 8 9,9 6 1,-4 7 0,4-6-2,0 3-44,2-8-79,-1-5-151,-1-7-284</inkml:trace>
  <inkml:trace contextRef="#ctx0" brushRef="#br2" timeOffset="158361.2192">14677 8981 1168,'0'0'134,"0"0"46,0 0 9,0 0-109,0 0-60,0 0-6,23-8-7,13 28 55,4 6-36,6 8-13,4-5-6,-4 6-3,-1-1-3,-1-3-1,-2-2 0,1-3-8,-10-3-39,-3-7-64,-14-6-61,-7-3-106,-5-7-226</inkml:trace>
  <inkml:trace contextRef="#ctx0" brushRef="#br2" timeOffset="158676.8181">15235 8972 1018,'0'0'114,"0"0"104,0 0-5,0 0-83,0 0-60,0 0-35,-16-19-22,-6 42-13,-17 9 12,-10 6 22,-2 5-7,-6-1-18,2 1 2,1 1-5,4 1-4,6-5-1,4 0 2,10-8-4,5-8 1,2-4-4,8-4-37,4-9-59,5-7-91,6 0-61,0-16-236</inkml:trace>
  <inkml:trace contextRef="#ctx0" brushRef="#br2" timeOffset="158982.8397">14742 9036 126,'0'0'762,"0"0"-652,0 0 187,0 0-114,0 0-61,0 0-7,6-50-33,-6 50-49,0 4-21,0 18-12,0 11 12,0 9 15,0 2-14,-6-1-6,0 6-3,-2-6-3,-1 1-1,0-7 0,3-7-58,-1-8-117,4-10-180,3-12-561</inkml:trace>
  <inkml:trace contextRef="#ctx0" brushRef="#br2" timeOffset="159388.9539">15225 8978 681,'0'0'155,"0"0"48,0 0-6,0 0-52,0 0-8,0 0-5,24-22-47,-24 22-37,0 0-12,0 0-17,0 17-12,0 13 15,0 6 18,0 3-21,0 1 0,0-1-4,0 2-11,0-4-2,0 1-1,0-8-1,-6-3-23,0-7-67,1-7-130,5-13-205</inkml:trace>
  <inkml:trace contextRef="#ctx0" brushRef="#br2" timeOffset="159928.562">15780 8920 494,'0'0'339,"0"0"-237,0 0 106,0 0-51,0 0-71,0 0-17,7-39 6,-7 32-21,-10 0-8,-5 4-21,-8 0-6,1 3 3,-2 0-5,2 6 0,-5 11-3,4 2-3,3 1-4,9 1-2,8-4-5,3-2 0,0 1 3,8-5-2,10 3 0,4-2-1,7-2 2,0-1 0,8-1-2,-5-5 1,-3 7-1,-8 3 0,-7 2-1,-10 5 1,-4-2 0,0 2 4,-3-3 4,-13-1 11,-4-3 14,-9-4 3,-1 1-15,-3-6-11,-2-1-4,-1-3-6,-1 0-2,6-9-29,2-6-80,8-3-137,4 1-282</inkml:trace>
  <inkml:trace contextRef="#ctx0" brushRef="#br2" timeOffset="161263.7382">16584 8311 561,'0'0'55,"0"0"13,0 0 88,0 0-81,0 0-49,0 0-3,0-11 8,0 11 6,0 0-2,0 0 17,0 0-6,0 0 0,0 0 5,0 0-2,0 0-4,0 0-3,0 0-18,0 0-8,0 0-6,0 0-5,0 0-3,0 0 0,0 0-1,0 0-1,0 0-12,7 0-138,4 8-51,-8-1-222</inkml:trace>
  <inkml:trace contextRef="#ctx0" brushRef="#br2" timeOffset="161533.624">16505 8506 994,'0'0'154,"0"0"-7,0 0 41,0 0-38,0 0-83,0 0-47,49 54-5,-8 6 34,3 15-23,-8 17-5,-17 11 3,-12-1-8,-7-2-7,-36-1-6,-17-7-3,-15-7-13,-11-11-139,2-13-177,6-20-676</inkml:trace>
  <inkml:trace contextRef="#ctx0" brushRef="#br2" timeOffset="162472.8653">15219 10235 653,'0'0'155,"0"0"47,0 0 35,0 0-80,0 0-33,0 0-2,-6-4-36,6 4-41,0 0-15,0 0-13,-3 17-16,3 6 0,0 10 29,0 3-5,0 0-11,0 2 1,0-3-2,0 2-8,-4-8 0,4-5-5,-3-5 3,3-9-3,-3 0-2,3-8-26,0-2-52,-3 0-72,-1-18-91,3-12-397</inkml:trace>
  <inkml:trace contextRef="#ctx0" brushRef="#br2" timeOffset="162883.0478">15193 10271 830,'0'0'130,"0"0"105,0 0-51,0 0-78,0 0-21,24-76-11,-11 66-6,9 1-36,-2-3-5,5 4-10,0 1-5,2 4-1,-5 3-6,-3 0-5,-5 19-3,-8 9 1,-3 3 2,-3 6 0,-8-4 1,-12 1 4,-2-9-5,5-4 0,0-9 0,10-4 0,4-8 0,3 2 3,0-2 5,-2 0 4,2 0-4,0 0-3,0 0 4,0 0 4,0 0-9,0 0-3,0 4-1,17 10-9,-2 8 9,5 8-1,-1-1 1,3 1-34,2 0-78,3-10-106,2-8-183,6-7-522</inkml:trace>
  <inkml:trace contextRef="#ctx0" brushRef="#br2" timeOffset="163139.7016">15755 10439 706,'0'0'279,"0"0"-195,0 0 109,0 0-77,0 0-54,0 0-12,-13 25 16,13-25-20,0 0 22,0 0 3,0 0 3,0-11-14,0-3-35,0 2-22,0 4-3,0 6-2,0 2-36,-6 0-107,-4 10-110,-4-1-236</inkml:trace>
  <inkml:trace contextRef="#ctx0" brushRef="#br2" timeOffset="164188.4122">16011 10132 690,'0'0'211,"0"0"21,0 0-26,0 0-88,0 0-30,0 0-13,0-6-33,0 6-16,0 13-15,-2 12 4,-2 6 34,-2 1-27,0 1-2,2-2-7,1 2-3,0-7-6,0-2-3,-2-5 1,5-9-1,-2-3-1,2-3 0,0-4 1,0 0 1,0-8 6,2-12-8,9-11-8,2-5-9,-3-2 7,2 1 3,2 5 6,-7 5 1,1 7 0,3-1 2,1 3 3,2 1 4,1 3-7,-5 5 9,1 5-2,-2 4-4,1 0-4,2 0 1,5 17-1,-4 6-1,-1 6 0,-2 5 1,-2 3-1,-2-1 1,0 0 0,-3 0 0,0 0-2,-2-6 1,-1-7-34,0-3-58,0-7-107,0-6-105,-3-7-318</inkml:trace>
  <inkml:trace contextRef="#ctx0" brushRef="#br2" timeOffset="164361.5863">16060 10321 1121,'0'0'136,"0"0"39,0 0-63,0 0-78,0 0-20,0 0 22,79-2-36,-47-1 0,-3-2-126,-5-2-174,-5-3-330</inkml:trace>
  <inkml:trace contextRef="#ctx0" brushRef="#br2" timeOffset="180718.8218">16748 10047 168,'0'0'582,"0"0"-479,0 0 61,0 0-34,0 0-57,0 0-19,0 0-5,0 0-12,-64 29 7,38-6-1,3 1-6,-7 2 2,6-1-6,-2-4-1,2-1-4,2-3-6,8-8 0,1 1-4,9-7 0,2-3-5,2 0 6,0 0 6,0 0 11,0 0-7,0 0-4,0 3-6,0 1-15,17 5-1,4 1 7,6 1-7,-1 2-3,0 1 2,-1-2-5,-3 5-2,-2-4-43,-2 3-76,-3-6-107,1-2-225</inkml:trace>
  <inkml:trace contextRef="#ctx0" brushRef="#br2" timeOffset="181033.3133">16986 10086 997,'0'0'168,"0"0"6,0 0-4,0 0-86,0 0-54,0 0-6,13-14-11,13 11 1,11 1 16,2 2-19,-1-2-6,-6-1-2,-3 1-3,-6-1 0,-7 2-16,-3-2-70,-7 0-46,0 0-75,-6 3-163,0 0-374</inkml:trace>
  <inkml:trace contextRef="#ctx0" brushRef="#br2" timeOffset="181273.0808">16925 10251 890,'0'0'253,"0"0"-160,0 0 43,0 0-44,0 0 8,90 0-6,-45 0-61,4-2-17,-5-6-12,-6 6-4,-9-2-6,-7 4-69,-8-3-58,-5 3-82,-2-3-159,-3-2-310</inkml:trace>
  <inkml:trace contextRef="#ctx0" brushRef="#br2" timeOffset="181924.597">17844 9910 445,'0'0'398,"0"0"-338,0 0 63,0 0-13,0 0-47,0 0-2,5-8 19,-5 8-6,0 0-14,0-5 1,0 2-9,0 1-29,-9-2-19,-8 1-1,-10 3-2,-7 0 3,-9 0-4,1 7 7,0 3 0,6 5-3,10-1 0,11 5-3,6-1-1,3-3 0,6 2-2,0 0 2,9-3 2,6-5-1,10 1-1,5-7 7,6 1-5,3-4 2,1 0-4,-5 0 0,-3 0 1,-6 3-1,-7 4-4,-5 2 3,-4 1 0,-7 5-1,-3-1 2,0 0 3,-3 3 1,-13-4 0,-1-1 8,-9-1 17,-3-3-1,-7 0-7,1-4-4,1-4-10,3 0-2,8 0-3,7-1-2,5-12-18,1 3-78,10 0-101,0-2-188,10 2-399</inkml:trace>
  <inkml:trace contextRef="#ctx0" brushRef="#br2" timeOffset="182195.563">18110 10132 963,'0'0'315,"0"0"-198,0 0 48,0 0-55,0 0-55,0 0 9,11 0-3,-8-3-18,-1 0-6,-1 0-2,-1-2-12,2 5-13,-2-3-6,0 3-4,0 0-9,0 0-59,0 0-83,0-6-208,0-4-445</inkml:trace>
  <inkml:trace contextRef="#ctx0" brushRef="#br2" timeOffset="182488.7628">18438 9796 986,'0'0'259,"0"0"-96,0 0 57,0 0-96,0 0-69,0 0-14,0-7-18,0 7-11,1 15-11,1 6 5,-2 6 18,0 2-7,0 1-7,0 0-2,0-1-7,0-2 1,0-4-2,0-6-16,-5-1-49,2-4-97,-1-8-111,4-4-236</inkml:trace>
  <inkml:trace contextRef="#ctx0" brushRef="#br2" timeOffset="183064.3011">18448 9854 906,'0'0'123,"0"0"125,0 0-115,0 0-52,0 0-11,0 0-4,45-75-17,-27 68-16,-2-2-7,1 3 3,4 1-11,2-1-9,2 6-7,-3 0 0,-2 0-1,-6 0-1,-4 11-2,-6 1 2,-4 4-4,0 2 0,0 0 3,-11-1 1,-8 0 1,2-4 2,2-3-6,5 0 0,-4-4-1,8-3 1,3 2-1,2-5 4,1 0 0,0 0 1,0 0-1,0 0 1,0 0 1,0 0 0,15 0-2,6 0 1,1 0 0,-1 0-1,-2 0 0,4 5-2,-8 2 2,2 1 1,-4 1-1,1 1-1,-3 7 1,-6 2 2,-3 1 0,-2 2 4,0-1 10,-11-4 2,-3 1 20,-4-4-4,-4-2 3,-5 0-16,-4-3-7,-4-2-5,-5-4-7,-5-3-4,0 0-52,-1-3-158,6-17-455</inkml:trace>
  <inkml:trace contextRef="#ctx0" brushRef="#br1" timeOffset="190393.2901">2108 14450 575,'0'0'112,"0"0"-27,0 0 65,0 0-27,0 0-42,0 0-36,-9 0-9,9 0-13,0 0 10,0 0 20,0 0 4,-4 0 6,-3 0-7,0 0 7,-5 0-25,-4 0-32,2-4 10,-5 0 7,-3 4-17,-1 0 7,-4 0-7,-1 0 2,1 10-3,5 4-4,-2 3 7,9 2 3,-1 1-8,5 3 11,8 0-11,3 1 5,0-1-2,14-1-6,17-2 7,9-7 3,5-4-10,4-4 5,-4-5-5,-5 0-46,-4-13-88,-2-4-82,-11-5-127,-4-6-278</inkml:trace>
  <inkml:trace contextRef="#ctx0" brushRef="#br1" timeOffset="190700.7209">2350 14066 624,'0'0'511,"0"0"-390,0 0 24,0 0 3,0 0-49,0 0-67,39-33-17,2 53 22,13 16 13,4 9-15,2 19-6,-14 6-6,-13 6-8,-15-4-13,-18 1 3,-3-4-3,-36 1-2,-16-7-2,-14-4-41,-1-4-80,10-14-128,5-12-346</inkml:trace>
  <inkml:trace contextRef="#ctx0" brushRef="#br1" timeOffset="191789.0377">4031 14033 508,'0'0'250,"0"0"-90,0 0 110,0 0-114,0 0-24,0 0-32,0-39-14,0 39-23,0 0-16,0 0-20,0 0-22,0 0 2,0 12-7,0 12 0,0 12 4,0 3 6,0 1 5,-3 3-2,3 0-12,0-4 7,-3-5-4,1-8-4,-1-6 0,3-6-2,0-7-59,0-7-111,0 0-128,5-21-309</inkml:trace>
  <inkml:trace contextRef="#ctx0" brushRef="#br1" timeOffset="192208.3492">4004 14056 791,'0'0'156,"0"0"-52,3-81 133,15 50-110,3 1-60,4 7-2,-1 0-15,6 4-1,1 4-12,2 10-17,4 5-1,-4 0-18,-2 17-1,-7 12 0,-9 10 1,-9 5 1,-6-2 2,0 1-4,-15-7 0,-9-3-1,-1-6-13,4-7-15,8-8-2,5-8 7,2-4 23,-1 0 1,-3-4 15,6-8-3,-2 2 11,6 6 7,0 1 4,0 3-8,0 0-26,3 0-10,21 14 5,0 9 5,3 2 1,3 2-1,-2 0-5,2-3-48,5-6-128,5-11-183,4-7-444</inkml:trace>
  <inkml:trace contextRef="#ctx0" brushRef="#br1" timeOffset="192568.3053">4671 14129 909,'0'0'113,"0"0"40,0 0-43,0 0-59,0 0-17,0 0 5,94-4-16,-75 4-17,0 0 3,-5 0-2,-5-5-7,-2-3 9,-7-1 11,0-4 34,0-1-5,-10 0-25,-5 2-5,-6 2 12,-1 9-14,-1 1 8,-2 0-12,1 4-4,-2 15 1,7 8-1,3 1 1,5 6 2,4 3-6,7-1 7,0-5-9,8-2-1,14-3-3,5-9 0,4-7-12,9-10-89,5 0-135,4-21-328</inkml:trace>
  <inkml:trace contextRef="#ctx0" brushRef="#br1" timeOffset="192839.5752">5212 13874 1091,'0'0'174,"0"0"58,0 0-24,0 0-130,0 0-45,0 0-24,-6 4-2,6 18-3,3 8 14,3 7 0,-3 2-3,-3 1-5,0 0 2,0-4-11,1-7 4,4 2-5,-2-9-6,3-5-28,0-4-98,3-12-113,4-1-174,4-6-394</inkml:trace>
  <inkml:trace contextRef="#ctx0" brushRef="#br1" timeOffset="193452.7824">5124 14056 610,'0'0'379,"0"0"-191,0 0 72,0 0-139,0 0-46,0 0-11,-42-13-17,53 13-7,11-4-5,13-5 10,9 0-20,1-3-20,4 3-5,-7-2-5,-6 3-60,-5 4-70,-7 2-74,-5 2-116,-2 0-25,-7 0-12,-7 0 32,-3 0 330,0 0 291,0 0-2,0 0-9,-3 0-82,3 0-37,0 0-67,0 0-51,3 0-23,12 0-13,6 12 33,1 5-1,-2 2-17,-1 1 1,-10 3 2,-3-6-11,-6-4-7,0-4-2,0 1 4,0-5-3,0-5-6,0 0 4,0 0 3,0-11-7,0-15-3,7-4-23,13-4-10,5 9-20,2 2-10,3 12 7,-2 1-25,-4 4-2,0 3 0,-3 0 37,-2-2 9,-7 2 40,-8 3 3,0 0 65,-4 0 71,0 0-5,0 0-34,0 0-28,0 0-35,4 8-27,-2 14 7,5 2 3,-4 1-17,-3 2-3,0-4-1,0-3-109,0-9-93,0-5-255</inkml:trace>
  <inkml:trace contextRef="#ctx0" brushRef="#br1" timeOffset="193619.1833">5831 13710 822,'0'0'497,"0"0"-335,0 0 73,0 0-144,0 0-73,0 0-18,-52-60-21,64 60-130,16 13-26,11 3-83,6 1-242</inkml:trace>
  <inkml:trace contextRef="#ctx0" brushRef="#br1" timeOffset="193881.5315">6061 13808 525,'0'0'163,"0"0"65,0 0 7,0 0-82,0 0-41,52 83-46,-43-57-13,0 4-6,-5-2-17,2-9-2,-5-2-8,1-5 11,3-5-6,-2-7-1,-3 0 2,6 0 12,4-11 31,5-14-17,12-16-42,6-4-6,-2 5-4,-4 8-5,-5 15-41,-11 10-70,5 3-121,2 4-173,9-3-334</inkml:trace>
  <inkml:trace contextRef="#ctx0" brushRef="#br1" timeOffset="194224.6476">6546 13878 559,'0'0'82,"0"0"150,0 0-46,0 0-71,0 0-20,0 0-30,86-7-19,-74-9-17,3-3-5,-3-1-1,-9 0-2,-3 0 6,0 3 5,0 4 3,-18 2 1,-6 11-9,-9 0-17,-6 3 1,-2 21 9,-2 10 8,5 2 15,8 6-13,7-2-4,12 1-8,11-9-5,0-3-1,24-6-7,9-6 4,10-7-5,-1-6-2,-1-4-4,2 0-22,-2 0-69,-1-14-87,-7-2-115,-9 2-418</inkml:trace>
  <inkml:trace contextRef="#ctx0" brushRef="#br1" timeOffset="197780.659">7961 13604 917,'0'0'102,"0"0"145,0 0-56,0 0-103,0 0-45,0 0-22,0 0-5,0 5-11,0 20 6,-6 8 36,-1-1-18,-1 2-4,5-5-7,-3 0-14,6-5 4,-3-7-8,3-8 2,0-4-1,0-2-1,0-3-1,0 0 1,3-8-4,9-18 2,9-10 0,-4-8-11,5-4 13,0 4 1,-1-2 0,-3 7-1,-1 6 3,2 5 3,0 6 6,-6 5-1,4 4 4,-8 6 7,-2 4-8,3 3-4,3 0-10,0 0 3,3 12-3,4 10-1,-5 6 1,-2 3 0,-2 2-1,-2-1 1,1-1 2,-4-1 1,0-5-3,-3-3 1,-1-2-4,-2-6 3,2-1-33,-2-6-35,0-3-83,0-4-70,0 0-161,-4 0-452</inkml:trace>
  <inkml:trace contextRef="#ctx0" brushRef="#br1" timeOffset="197969.5654">8094 13659 690,'0'0'253,"0"0"-78,0 0 23,0 0-69,0 0-76,0 0-8,64-36-26,-34 27-19,1-1-5,-1 1-106,0 1-197,-8-1-230</inkml:trace>
  <inkml:trace contextRef="#ctx0" brushRef="#br1" timeOffset="198831.4342">9335 13392 926,'0'0'278,"0"0"-117,0 0 63,0 0-85,0 0-80,0 0-30,6-12-15,3 21-14,1 10 0,3 15 8,7 3-4,-6-2 1,0-1-5,2-7 4,1-5-5,-5-10 3,3-1 0,-6-11-1,7 0 3,1-13 8,8-16 14,-1-15-15,1-6 8,-2-4-12,-1 3-3,-4 11-4,-6 13 0,-6 12 0,-3 8 0,-3 7-20,0 0-34,4 0-119,3 3-176,12 4-361</inkml:trace>
  <inkml:trace contextRef="#ctx0" brushRef="#br1" timeOffset="199258.7573">10136 13396 187,'0'0'827,"0"0"-708,0 0 95,0 0-105,0 0-75,0 0 14,-35-13-27,16 13-11,-7 0 1,3 0 1,-1 3-4,5 7-7,3 7 7,6-2-7,3 4 0,4-2-1,3-2 2,0-3-2,8-2 0,11-6 0,3-4 0,2 0 4,-3-7 5,-1-10-2,0-2-2,-8-5 5,1 2 8,-2-2 3,-2 7-3,-3 8-5,-2 6 5,-4 3-1,0 0-17,3 0-1,3 9-15,0 8 8,2 2 3,2 1-51,-1-6-92,3-4-84,6-7-295</inkml:trace>
  <inkml:trace contextRef="#ctx0" brushRef="#br1" timeOffset="199527.0098">10437 13147 1176,'0'0'128,"0"0"180,0 0-138,0 0-94,0 0-45,0 0-14,-2-13-13,2 24-1,2 12-1,10 10 12,-3 3-9,3 4 3,-1-3-8,-1-2 2,-4-4-5,0-3 3,-6-8-33,0-1-78,0-7-177,4-12-261</inkml:trace>
  <inkml:trace contextRef="#ctx0" brushRef="#br1" timeOffset="199872.7995">10704 13254 938,'0'0'262,"0"0"-96,0 0 49,0 0-118,0 0-87,0 0-2,21 9 8,-18 15-13,3 5 7,-3 4-2,0-2-7,3-3 0,1-3 0,4-6 0,-3-9-1,3-5-1,-2-5 1,3 0 6,3-20 4,0-9 4,-1-9 6,2-6 24,-3 5-14,-4 2-23,-3 14-1,-3 9-6,0 4-6,2 7-69,5 1-134,2 1-184,6 1-377</inkml:trace>
  <inkml:trace contextRef="#ctx0" brushRef="#br1" timeOffset="200344.4144">11153 13316 727,'0'0'192,"0"0"46,0 0-117,0 0-33,94-33-35,-79 18-22,-3-10-8,-3 3-2,-9-1-6,0 1-3,0 8 4,-6 0 0,-12 14 9,-3 0-24,-5 23 0,0 7-1,3 3 0,7 4 1,3-8-1,6-3 0,7-6-1,0-4-2,13-9 3,9-4 0,8-3-1,-1-6 0,3-14-22,1-7 9,-5-2 14,0-7 2,1-1 2,3 1 10,0 9 1,1 11 16,-10 12-14,-3 4-17,-2 8 0,3 14 4,1 5 11,-6 5 10,1-1-6,-8-5 1,-9-2-2,0-9 12,0-1 6,-19-1-21,-7-4 3,-10-1-13,-3-2-5,-6-6-76,-5 0-181,-7-3-464</inkml:trace>
  <inkml:trace contextRef="#ctx0" brushRef="#br1" timeOffset="201545.103">12816 12959 547,'0'0'82,"0"0"44,0 0 43,0 0-90,0 0-20,0 0 39,1 0-7,-1 0-12,0-3-3,0 0-9,0-3 7,0-4-45,0 0-16,-8-1-2,-1 0 4,-1 3 1,-4 4 13,-2 2-8,-4 2-18,2 2 1,-5 15-6,6 3 2,8 6-4,3 4 3,6 3-2,0-1 3,9-5 0,8-4-4,5-6 4,0-6 5,-1-8-5,-2-3 1,1 0 2,-4-4 3,-6-12 4,1-1-6,1 0-1,-7 4 7,2 3-2,-7 8 4,2 2 3,0 2-15,1 21-11,2 8 1,0 11 10,-5 5 5,0-2-4,0-1-1,0-5 1,-11-7 4,-2-4 15,-4-9 0,-1-6 9,-1-6 8,-8-4-5,1-3-2,0 0-14,-6-15-4,10-6-12,1-2-2,8 6 1,7 1-31,0 6-54,6 3-109,3-5-194,23-5-448</inkml:trace>
  <inkml:trace contextRef="#ctx0" brushRef="#br1" timeOffset="201921.0582">13086 13003 852,'0'0'216,"0"0"-41,0 0 38,0 0-97,0 0-38,0 0-22,52-30-15,-31 30-21,2 10-8,5 7-1,-4 5-1,3 4-10,-6 8 5,-4 2-5,-9 5 1,-8-9-1,0-2 0,-3-8 5,-9-8-5,2-3 0,2-8 0,-2-3 8,0 0 2,3-17 0,4-11-9,3-10 10,3-5-5,18-1-4,3 8-4,3 7 1,-7 12-3,0 7-26,-2 4-72,3 6-82,1 0-92,-2 0-251</inkml:trace>
  <inkml:trace contextRef="#ctx0" brushRef="#br1" timeOffset="202820.8368">13568 13039 500,'0'0'246,"0"0"-94,0 0 8,0 0-58,0 0-29,0 0 7,1 0-9,-1 0 0,3 0 6,-2 0 15,0 0 12,1 0-14,2 0-35,-4 0-1,0 0-8,0 0 2,0 0-22,0 0-26,0 0 0,0 0 0,0 0 0,0 0 0,0-3 0,0 3 0,-6 0 0,5 0 0,0 0 0,-2-3 0,3 3 0,0 0 0,0 0 0,0 0 0,0 0 0,0 0 0,0 0 0,0 0 0,0 0 0,3 0 0,-2 0 0,2 0 0,1 0 0,-4 0 0,3 0 0,-3 0 0,0 0 0,3 3 0,-3-3 0,0 0 0,0 0 0,0 3 0,0-3 0,0 0 0,0 0 0,0 2 0,0-2 0,0 0 0,0 0 0,0 0-15,0 0 15,0 0 0,0 0-1,0 2-1,0 1-8,3-1 0,0 3 0,4 0-1,5 2 11,5-4 0,-1 1-13,11-4-2,-5 0-6,-1 0 0,-1-10 6,-3 1-1,-4-5 5,-6-2 8,-4 2 2,-3 2-1,0 1 0,0 5 2,-10 2 0,-7 4-7,-1 0 5,-7 0-2,1 7 4,-3 10-2,2 6 0,1 2 2,6 5 0,4 0 0,5-1-2,8-4 2,1-3-2,10-2-5,20-11-81,12-4-69,13-5-82,6 0-190</inkml:trace>
  <inkml:trace contextRef="#ctx0" brushRef="#br1" timeOffset="203390.4365">14115 13043 131,'0'0'704,"0"0"-582,0 0 110,0 0-96,0 0-50,0 0-47,-55-40-21,39 40-12,-4 13-4,8 2-1,5 2 4,1 0-5,6 0 0,0-4 0,0 0-1,12-6 1,8-7 0,4 0-6,0 0 5,2-11-10,-5-4 8,-3-9 1,-6 5 2,-2-4 5,-6 3 0,-2 10 8,-2 3 1,0 7 6,0 0-20,0 11-3,0 8 3,1 6 0,7-1 1,-3-5-2,9-2-2,5-6-3,4-5-8,1-6-8,1 0 7,4-14-1,-7-12 7,-2-6 7,-1-5 2,-3-9 0,1-7 11,-4 1-1,-4 2 26,-3 13-5,-3 9 29,-3 14 12,0 11-3,0 3-11,0 0-55,0 25-3,0 8 0,0 13 2,-5 0 2,1 0-4,1-2 3,1-4-4,2-3 1,0-8-76,0-9-53,0-4-39,6-12-157,5-4-216</inkml:trace>
  <inkml:trace contextRef="#ctx0" brushRef="#br1" timeOffset="203585.3669">14356 12966 798,'0'0'300,"0"0"-104,0 0-21,0 0-102,0 0-26,0 0 5,-11-12 6,35 11 26,4-5-32,2 1-36,3 0-14,-1-2-4,0-1-54,1-1-97,-1 4-89,3-3-143,6 1-187</inkml:trace>
  <inkml:trace contextRef="#ctx0" brushRef="#br1" timeOffset="203901.1132">14768 12891 179,'0'0'438,"0"0"-249,0 0 15,0 0-58,0 0-52,0 0 5,33 26-21,-21-23-17,2-3-8,-5 0-1,-2 0-7,3 0-7,-5-10-1,2-4-11,-4-2-12,1-3 0,-4 2-10,0 0 6,-10 8-5,-6 2-4,-3 7 10,-7 0-10,1 13 2,0 10-2,2 8 4,5-1-4,5-5 5,6-2-6,4-3 0,3-4-1,0-5 1,13-5-31,8-6-73,9 0-67,7-6-134,2-14-268</inkml:trace>
  <inkml:trace contextRef="#ctx0" brushRef="#br1" timeOffset="204154.8117">14995 12838 369,'0'0'237,"0"0"0,0 0-73,0 0-59,0 0-13,0 0-12,69 65-13,-62-35-7,-1-4-17,-4-2-17,-2-10 15,0-5-8,0-1 0,0-6 29,0-2 3,0 0 2,0-7-10,0-13-34,0-10-8,20-7-10,6 3-4,1 4-1,-3 10-12,-3 12-29,-8 8-49,0 0-90,-2 0-93,-2 4-274</inkml:trace>
  <inkml:trace contextRef="#ctx0" brushRef="#br1" timeOffset="205526.794">16032 12497 129,'0'0'153,"0"0"-34,0 0 45,0 0-49,0 0 41,0 0 3,0-13-3,0 13-5,0-3-33,0 3-15,0 0-1,0 0-25,0 0-12,0 0-37,0 3-18,0 19-2,-4 12 10,1 6 10,3 6-8,0-1-11,0 2-1,0-3-6,3-9-2,4-5-2,-1-10-18,0-6-76,-2-8-116,-2-6-98,1 0-274</inkml:trace>
  <inkml:trace contextRef="#ctx0" brushRef="#br1" timeOffset="205714.7565">15892 12735 646,'0'0'363,"0"0"-178,0 0 58,0 0-102,0 0-52,0 0-35,31-17-29,22 11 42,14 3-22,2-8-34,-3 1-11,-5-2-1,-9-1-31,-4-1-100,-8-1-110,-10 1-133,-8-6-354</inkml:trace>
  <inkml:trace contextRef="#ctx0" brushRef="#br1" timeOffset="206061.3605">16435 12467 941,'0'0'234,"0"0"-18,0 0 35,0 0-123,0 0-75,0 0-53,-18 0 3,18 34 11,7 2 17,0 3-11,-1-3-13,4-3 3,-4-7-9,1-9 2,-2-3-3,2-7 0,-3-7 1,10 0-3,4-7 5,12-19 1,4-8-3,4-3 4,-2 2-5,-1 8 0,-10 7-1,-1 11-2,-8 9 1,4 0 2,-2 0 0,-1 19-13,-1 8 13,-5 9-2,-3-3-25,1 4-46,6-7-63,0-4-79,12-10-169,2-8-351</inkml:trace>
  <inkml:trace contextRef="#ctx0" brushRef="#br1" timeOffset="206434.9652">17197 12573 882,'0'0'111,"0"0"125,0 0-69,0 0-101,0 0-21,0 0-2,-85-50-30,60 67-8,-2 9 5,4 1-4,7 0 4,5 2-7,10-2 2,1-7-5,0-4 0,15-6 0,8-10 2,7 0-2,-1-10 7,1-9 2,-10-8-5,-2-2 30,-4-3 18,1 3 1,-6 6-15,-1 10-5,-5 6-6,1 7-10,-4 0-17,3 10-5,0 13-3,0 4 8,0 0 0,2-1-22,-1-4-52,3-5-44,5-6-95,4-11-204,4 0-493</inkml:trace>
  <inkml:trace contextRef="#ctx0" brushRef="#br1" timeOffset="206756.8095">17431 12447 1004,'0'0'135,"0"0"67,0 0-104,0 0-81,0 0 84,0 83-38,0-60-22,0-3-7,0-6-21,0-5 3,7-2 1,3-7-14,9 0 17,-1-10 8,5-10 11,0-10-8,1-2-13,-8 2 16,0 7-2,-6 9-7,-8 11 10,-2 3-24,4 3-11,1 20-4,-2 11 4,0 8 2,-3 5-2,0 8-7,0 2-2,-1-1-59,-6-6-86,7-11-168,0-8-901</inkml:trace>
  <inkml:trace contextRef="#ctx0" brushRef="#br1" timeOffset="207411.6565">18642 12221 817,'0'0'416,"0"0"-240,0 0-15,0 0-10,0 0-78,0 0-29,0 6-19,0 7-7,0 4-13,0 12 21,-2 4 8,-6 6-16,-1-2-16,3-1 8,0 0-6,1-6-3,5-6 1,0-2-2,0-8 1,5-1 2,5-7-2,9 1-1,4-4 6,5-3-4,4 0 2,-2 0-2,5-10-2,1-2-18,1-5-49,1-2-47,-3-5-129,-5-3-130,-9-3-270</inkml:trace>
  <inkml:trace contextRef="#ctx0" brushRef="#br1" timeOffset="207596.8986">18760 12368 853,'0'0'218,"0"0"-9,0 0-65,0 0-95,0 0 12,0 0-7,-23 40 16,46-40-10,5 0-22,8 0-18,0-13-20,3-7 0,-4-1-67,-6-4-104,-8-5-69,-14-4-125,-7-1-205</inkml:trace>
  <inkml:trace contextRef="#ctx0" brushRef="#br1" timeOffset="207771.3089">18666 12134 721,'0'0'297,"0"0"-143,0 0 55,0 0-86,0 0-45,0 0-6,-7-8 4,56-1 15,6-1-67,-1-3-14,1 6-10,-5 5-2,-5 2-66,-2 0-117,-4 5-83,-7 9-246</inkml:trace>
  <inkml:trace contextRef="#ctx0" brushRef="#br1" timeOffset="208281.2271">19280 12339 107,'0'0'857,"0"0"-705,0 0 49,0 0-54,0 0-62,0 0-21,25-50-10,-25 43-22,-10 1-8,-10 6-10,-5 0-2,-3 0-7,0 3 8,-1 14-1,6-3-11,4 2 6,8 2-7,6-4 0,5 6-3,0-1 1,16-2 2,4 0 0,7-7-3,0-7-8,0-3-12,-2 0-1,-4-3 17,-2-16 7,-3-2 2,-3-8 0,-3-2 7,-1 2 22,0 2 4,-1 8 2,-7 10 4,-1 4-2,0 5-10,1 0-29,3 10-2,-3 14-1,2 6 1,0 8 4,-3 0 0,3 1-1,-2-3 1,2-3-2,3-10 1,2-3-5,0-7 4,2-9-34,6-4-30,7 0-57,-1-17-87,8-10-182,-2-12-363</inkml:trace>
  <inkml:trace contextRef="#ctx0" brushRef="#br1" timeOffset="208640.651">19614 12223 941,'0'0'213,"0"0"54,0 0-71,0 0-81,0 0-60,0 0-36,-10-5-16,9 27-3,-2 4 9,3 4-6,0 0 4,0-1-6,0 1 4,0-4-4,9-7 3,2-5-4,3-7 1,2-7 2,7 0 2,-2-10-1,1-14 3,0-10-2,-5-3-3,1-7 10,-6 4 2,-1 13-4,-6 10 14,-4 12-14,1 5 2,-2 0-12,0 0-4,0 13-7,0 4 7,0 6-11,3 0-31,5-2-74,8-6-85,6-5-95,11-6-198</inkml:trace>
  <inkml:trace contextRef="#ctx0" brushRef="#br1" timeOffset="209187.3896">20134 12286 706,'0'0'318,"0"0"-109,0 0 20,0 0-114,-21-76-18,13 70-17,-3 6-43,-4 0-17,-2 0-20,-1 9 2,-1 11-5,5 2 5,4 2-2,7-1 0,3 1-3,0-4 2,9-5-4,10-4-18,8-5-7,3-6-2,3 0 0,-2-15 13,-3-9 12,-1-3 7,-5-3 6,-2 3-4,-5 7 7,-8 8 11,0 7-1,-7 5-2,0 0-17,0 15-16,0 7 16,1-1 0,5-1 0,4-1 1,5-8-1,12-5 0,3-3 0,1-3-4,2-6-1,-6-13-34,-2-9 22,1-8-21,-3-12 21,-1-9 17,-3-6 23,-9 3 26,-3 14 12,-7 21 21,0 14 9,0 11-45,0 20-43,-11 20 0,-3 15-3,-1 6 6,1 0-5,0 6-1,2-8 0,0-3-53,5-9-68,7-11-94,0-16-100,19-14-289</inkml:trace>
  <inkml:trace contextRef="#ctx0" brushRef="#br1" timeOffset="209786.3104">21187 11909 641,'0'0'290,"0"0"-87,0 0 56,0 0-79,0 0-72,0 0-35,0 0-39,4 7-19,-4 27 10,0 7 27,0 12-21,0-3-8,0-1-12,0-2 0,0-7-11,0-4 0,5-6 0,1-10-18,0-7-41,1-7-96,5-6-122,1-6-242</inkml:trace>
  <inkml:trace contextRef="#ctx0" brushRef="#br1" timeOffset="210200.5755">21118 12157 400,'0'0'674,"0"0"-501,0 0 7,0 0-82,0 0-45,0 0-19,21-10 4,19 10 17,11-4-35,9-2-15,2-5 2,4 2-7,-6-1-11,-14 0-14,-21 5 9,-13 3 9,-11-1 7,-1 3 1,0 0 3,-11 0-4,-10 10 3,-3 7-7,2 6 4,11 0-3,6-3 1,5 4 0,8-7 0,17-3 1,8-6-6,2-8 7,0 0 0,-2-6 1,-7-10 7,-9-9 5,-9 0 22,-8-6-1,0-5-20,-3 7-8,-13 9-3,-1 10-3,-5 10-30,-4 0-87,0 16-53,-3 1-121,5-3-294</inkml:trace>
  <inkml:trace contextRef="#ctx0" brushRef="#br1" timeOffset="210755.6683">22326 11860 856,'0'0'224,"0"0"18,0 0-33,0 0-72,0 0-27,0 0-38,-1-10-30,1 10-16,0 0-14,0 10-6,-3 13-2,-3 10 7,-4 3 8,-1 3-9,2 4-2,-3-6-6,5-4 0,4-3-1,3-4 0,0-6-1,0-4 0,3-3 2,14-9-1,11-4 2,8 0-2,4 0 7,0-12-8,-2-2-2,-8-2-19,-4 2-28,-2 0-24,-7 5-89,-6-4-91,-11 2-145,0-2-282</inkml:trace>
  <inkml:trace contextRef="#ctx0" brushRef="#br1" timeOffset="210951.6344">22413 12071 663,'0'0'320,"0"0"-115,0 0 19,0 0-89,0 0-75,0 0-10,-42-9-12,61 5 11,4 1 26,2-4-44,2-2-17,-4-2-7,2-3-7,-5-2-19,-3 4-86,-4-5-61,-7-2-52,-6-1-125,0-7-205</inkml:trace>
  <inkml:trace contextRef="#ctx0" brushRef="#br1" timeOffset="211131.0048">22397 11787 978,'0'0'185,"0"0"36,0 0-46,0 0-73,0 0-47,0 0-7,1-23-12,39 10-7,5-3-20,-5-1 0,-7 3-9,-11 0-16,-5 9-47,-7 1-45,3 4-77,0 0-143,0 0-157</inkml:trace>
  <inkml:trace contextRef="#ctx0" brushRef="#br1" timeOffset="211534.7361">22793 11833 998,'0'0'317,"0"0"-126,0 0-5,0 0-87,0 0-41,0 0-28,3 3-22,1 11-2,4 8-4,1 6 10,0-2-4,4 7-7,-1-6 2,2-2-3,-1-5 3,3-6-4,-2-8 2,1-2 2,-2-4-3,2-4 3,-1-16-1,-1-10 4,5-7-5,0-8 4,-2 2-2,-1 7-6,-7 13-2,-4 7-14,-2 9-9,-2 4-45,1 2-135,8-2-55,3 1-202</inkml:trace>
  <inkml:trace contextRef="#ctx0" brushRef="#br1" timeOffset="211886.5343">23199 11800 843,'0'0'138,"0"0"-33,0 0-15,0 0-24,0 0 18,0 0-14,68 4-19,-52-4-22,-2 0-8,-2-3 8,0-7-4,-3-1 4,-4-1 4,-4 1-5,-1-2-3,0 4-10,0 1 5,-1 2-5,-12 6-9,-4 0-2,-5 4-4,-3 14 1,2 3 2,-1 2 2,10 4 6,3-5-4,6 2-5,3-4 0,2 0-2,0-4-1,7-6-2,8 0-45,9-7-63,2-3-64,6 0-193,-4-9-295</inkml:trace>
  <inkml:trace contextRef="#ctx0" brushRef="#br1" timeOffset="212172.7708">23420 11768 736,'0'0'244,"0"0"-70,0 0-9,0 0-84,0 0-43,0 0-10,43 6-18,-36 17 16,-1 1-3,-4-2 16,-2-2-1,0-3-8,0-8-1,0-2-7,0-7-2,0 0 9,0 0 3,0-3-2,0-11 4,0-12-29,10-4 0,10-2-5,2-2-4,-1 4-17,3 8-51,-2 7-64,0 9-43,-1 3-147,-1 3-110,-7 0-141</inkml:trace>
  <inkml:trace contextRef="#ctx0" brushRef="#br1" timeOffset="212517.2034">23682 11681 429,'0'0'302,"0"0"-117,0 0-67,0 0 28,0 0-29,0 0-45,0 70-18,4-61-24,6-5-6,0 0-10,5-4 6,-3 0-2,4-4-2,1-6 0,2-7-5,-1 1 13,-3-4-5,-8 7-1,-1 4 8,-4 9 20,-2 0-36,0 11-10,-4 14 2,-9 11-1,-2 0 2,-1 3-1,-3-2 7,2-2 13,-1-7-6,3-4 14,1-10 2,0-3-3,-2-10-7,-3-1-5,-4 0-1,-1 0-13,2-7-3,1 0-10,0 4-56,0 3-108,2 0-114,5 0-285</inkml:trace>
  <inkml:trace contextRef="#ctx0" brushRef="#br1" timeOffset="213394.3418">24355 11476 983,'0'0'175,"0"0"80,0 0-62,0 0-87,0 0-29,0 0-32,-5-13-20,5 13-16,0 9-8,-5 16 4,2 14 6,-4 3-1,0 2 8,-1-5-6,0-4-9,1-6 1,2-7-4,2-5-3,1-7 3,1-4-15,1-1-63,0-5-65,0 0-91,18-17-166,4-8-251</inkml:trace>
  <inkml:trace contextRef="#ctx0" brushRef="#br1" timeOffset="213852.7908">24380 11536 547,'0'0'316,"0"0"-182,0 0 96,0 0-63,-13-82-61,13 67 15,6 3-53,6-1-2,1 6-17,3-3-17,4 3-7,4 2-8,3 0-5,-2 5-5,-1 0-6,-8 0-2,-3 13 0,-8 1-5,-5 6 3,-3 4 5,-18-2-3,-7 2 1,4-4 0,4-7-3,9-3 2,5-4-7,3-2 2,3-4 1,0 0 1,0 3 1,0 4 0,13 2 3,8 4 0,3 0 0,1 7 0,0 0 2,-3 0-1,-5 6-1,-8-3-1,-7-2 1,-2-2 1,0-3 1,-15-2 3,-4-3-1,-5-5 2,1 0 5,-2-3-11,1-3 5,0 0-5,8-9-4,2-14-63,13-10-100,1-12-131,16-6-310</inkml:trace>
  <inkml:trace contextRef="#ctx0" brushRef="#br1" timeOffset="214055.4763">24866 11193 785,'0'0'470,"0"0"-312,0 0 89,0 0-158,0 0-64,0 0-24,11 36 20,-11-5-13,0 3-8,-11-1 0,-9-2-21,-6-1-135,-5-4-113,-2-6-373</inkml:trace>
  <inkml:trace contextRef="#ctx0" brushRef="#br1" timeOffset="214281.2684">24094 11200 1336,'0'0'147,"0"0"9,0 0-49,0 0-71,0 0-36,0 0 1,30 65-1,-10-23-9,3 9-86,-2-2-126,4-5-308</inkml:trace>
  <inkml:trace contextRef="#ctx0" brushRef="#br1" timeOffset="215058.2973">21842 13029 1020,'0'0'200,"0"0"-41,0 0 38,0 0-33,0 0-86,0 0-39,-11-40-20,11 43-19,1 17 1,10 9 0,4 5 1,-3 9 2,-2-2-2,2-2-1,-3-3 0,0-10 2,0-3-2,-2-12 2,-1-5 0,-2-4-3,3-2 0,6-5 6,5-21 19,6-18 5,0-7-17,-5-10-3,-4 4-8,-7 8 0,-6 16-2,-2 16-6,0 11-19,0 6-46,0 0-119,2 3-140,10 10-273</inkml:trace>
  <inkml:trace contextRef="#ctx0" brushRef="#br1" timeOffset="215486.4255">22422 13151 916,'0'0'257,"0"0"-61,0 0-48,0 0-52,0 0-40,0 0-14,-4-73 7,-6 63-35,-3 4-1,-1 6 2,-5 0-12,-6 0-4,2 10 1,-1 10 0,5 3-2,10 4 0,8-5 1,1 1 1,0-9-4,13-2-1,9-7 5,4-5 0,4 0 2,-1-10 4,-3-7-3,-8-3-2,-2-3 2,-5 0 4,-5-1 0,1 7 18,-4 5-1,-3 8 0,3 4 3,-2 0-27,4 0-3,4 16-4,4 9 7,2 4 0,3 0-3,-2-3-12,1 2-54,0-6-55,-1-5-94,-1-9-203</inkml:trace>
  <inkml:trace contextRef="#ctx0" brushRef="#br1" timeOffset="215735.5942">22739 12834 1127,'0'0'234,"0"0"0,0 0-69,0 0-120,0 0-34,0 0-9,-5 49 20,15-10 16,-5 3-27,2 3-2,-4-1-9,0-2 0,-2-5-1,5-10-32,3-5-105,5-12-103,5-10-260</inkml:trace>
  <inkml:trace contextRef="#ctx0" brushRef="#br1" timeOffset="216065.6099">22999 12973 982,'0'0'259,"0"0"-36,0 0-58,0 0-68,0 0-56,0 0-37,-5-10-1,5 30-3,0 9 1,5 0 5,3 2-3,3-8-1,3-3-1,1-3 0,0-11-1,4-6 4,-1 0 1,1-9-3,1-19 7,-2-5 5,-1-9 23,-3-4-10,-1-1-14,-5 10-5,-2 8 0,-3 12-4,-2 5-8,2 4-6,3 2-75,6 0-131,6 2-108,3-2-286</inkml:trace>
  <inkml:trace contextRef="#ctx0" brushRef="#br1" timeOffset="216552.8059">23409 12883 663,'0'0'158,"0"0"52,0 0-76,0 0-31,0 0-19,93 14-41,-65-28-1,-2-8-17,0-5-11,-3-3-10,-9-3 3,-6-3-2,-8-1 3,0 7-2,-6 11 9,-13 9 12,-5 10-13,-4 17-12,-2 15 2,1 15-4,7 0 2,5-1 1,7 0-1,10-10 2,0-4 2,4-11-8,19-4 2,5-14-1,6-3-11,5 0-18,0-24-1,-4-5 9,-6-10 19,3-11 3,3-9 3,-1-1 23,-1 9 8,-7 12-11,-11 19 6,-5 17 9,2 3-17,1 6-17,4 18-1,-2 8 4,-2 2 4,-5-1-1,-5-9 7,-3-4 4,0-5 0,-9-5-3,-8 1-10,-2-5-8,-4-3-1,1-3-117,4 0-191,12-16-718</inkml:trace>
  <inkml:trace contextRef="#ctx0" brushRef="#br1" timeOffset="216710.1554">24328 12649 1046,'0'0'469,"0"0"-334,0 0-10,0 0-106,0 0-19,0 0-14,0-3-133,-21 23-123,-7 6-590</inkml:trace>
  <inkml:trace contextRef="#ctx0" brushRef="#br1" timeOffset="218457.5516">9279 16171 307,'0'0'77,"0"0"86,0 0-40,0 0 62,0 0-22,0 0-6,0 0-14,0-14-20,0 14-12,0 0-22,0 0-19,0 0-16,0 0-33,0 0-6,0 0-9,0 13-4,-6 11 3,-4 15 6,-3 8 8,0 8-5,0-2-4,5 0 8,0-3-9,-2-4-3,0-7 2,4-5-6,3-7 2,2-8-4,-2-10 2,3-4-2,-3-2 0,3-3 1,0 0-2,-3 0-3,3-8-22,0-12-52,0-2-220,0-3-152,0 5-419</inkml:trace>
  <inkml:trace contextRef="#ctx0" brushRef="#br2" timeOffset="223068.5373">9208 16312 485,'0'0'42,"0"0"105,0 0 82,0 0-114,0 0-18,0 0 28,22-83-34,-18 74-28,3-2 6,-7 6-3,0 0-12,0 2 21,0 1-16,3 2-8,-3 0-13,0 0-14,2 0-3,-2 0-10,0 0-4,0 0-1,0 0-4,0 0-1,0 0-1,0 0-2,0 10 0,0 15 2,0 9 2,0 8 6,0 5-8,0-4 8,0 4-3,0-2-5,0 2 6,0-5-5,0-3 2,0-1 0,0-9-1,0-7-2,0-3 0,0-9 2,0-2-3,0-6 1,0-2 0,0 0 0,0 0-6,0-14-30,4-16-103,12-13-182,11-6-314</inkml:trace>
  <inkml:trace contextRef="#ctx0" brushRef="#br2" timeOffset="223548.4512">9685 16111 804,'0'0'144,"0"0"52,0 0 12,0 0-90,0 0-34,0 0-11,0-7-4,0 7-17,0 0-29,0 0 6,0 0-9,0 0 3,0 0 1,0-3-12,0 3 5,0 0-1,0 0-11,0 0 7,0 0-6,0 0-1,0 0-3,0 0-2,0 3 0,0 21-6,-7 10 6,1 17 1,0 2 0,0 6 0,3-6-1,3-6 0,0-5 2,0-9-2,0-6 0,0-7 3,0-6-3,0-6-2,0-8 1,0 0-31,0 0-38,6-13-88,-1-9-230,-5-8-691</inkml:trace>
  <inkml:trace contextRef="#ctx0" brushRef="#br2" timeOffset="224230.2516">9198 16058 119,'0'0'188,"0"0"-132,0 0 53,0 0-27,0 0 5,0 0 32,0-7 3,-8 4-22,0 1-26,1 1-13,-3 0 5,4 1 24,3 0-9,3 0-20,0 0-14,0-3-17,16-1-13,20-2 0,22 0 25,17-7 5,13 1-20,6-2-7,3-3-11,1-2-2,-14-1 2,-15 6-9,-21-2 0,-16 7-2,-19 4-2,-8 0-7,-1 4-36,-3 1-41,6-1-64,-1 1-135,1-2-193</inkml:trace>
  <inkml:trace contextRef="#ctx0" brushRef="#br2" timeOffset="225534.963">10042 16554 546,'0'0'243,"0"0"-110,0 0 105,0 0-94,0 0-68,0 0-2,-12-7-12,12 7 13,-3 0-10,3 0-13,0 0-10,0 0-15,0 0-12,0 0-4,0 0-8,0 0 3,0 0-4,0 0 0,0 0-1,0 0 2,0 0-2,0 0-1,0 0 0,0 0 13,0 0-3,0 0-8,0 0 4,0 0-6,0 0 3,0 0-8,0 0 5,0 0 0,-4 0 0,0 14-2,-3 6-1,1 6 3,-3-1 0,2 5-1,1-2 2,0-3-1,2 1 0,3-5-1,-1-4 1,2-5 0,0-5 0,0-2-1,0 0 1,0-5 0,0 0-1,0 0 7,0 0-8,0 0 2,0-14-3,10-6-4,3-2-6,-1-1 13,-2 0 0,4-4-2,1 1 2,-1-7 3,9-1-3,-1-1 1,7-2-1,-6 4 0,0 10 3,-10 7 0,-5 7-3,1 7 1,-9 2 9,0 0 0,0 0 0,0 0-1,3 0-6,3 2-3,0 15-2,4 10 2,-1 7 2,-2-1-1,0-4 1,0 4-1,-1-10-1,3 1 0,-5-4 0,2-8 0,0-1 0,-2-3 0,0-3-38,-1-2-44,0 0-58,-3 1-94,0-2-181,0 3-354</inkml:trace>
  <inkml:trace contextRef="#ctx0" brushRef="#br2" timeOffset="225738.7432">10107 16715 817,'0'0'250,"0"0"-69,0 0 29,0 0-93,0 0-59,0 0-23,0 0-23,72-50-12,-42 38 0,-1 4-39,3-1-110,-6-4-128,3-4-274</inkml:trace>
  <inkml:trace contextRef="#ctx0" brushRef="#br2" timeOffset="226044.2442">10831 15959 198,'0'0'907,"0"0"-753,0 0 85,0 0-82,0 0-105,0 0-30,-80 50 3,51-8 7,2 8-8,4 9 0,10 4-7,7 7-3,6-5-5,2-2-3,15-12-6,6-3 2,1-14-2,-1-5-12,7-9-66,3-15-86,5-5-144,2-13-369</inkml:trace>
  <inkml:trace contextRef="#ctx0" brushRef="#br2" timeOffset="226300.8607">11140 16098 973,'0'0'188,"0"0"-70,0 0 138,0 0-137,0 0-45,0 0-31,-6-52-30,2 54-12,3 18 0,-2 7 9,-2 6 13,-2 1-7,3 5-11,-3 0-2,5 1-2,-1-5-1,3-9-5,0-2-80,0-11-73,0-9-103,3-4-186</inkml:trace>
  <inkml:trace contextRef="#ctx0" brushRef="#br2" timeOffset="226668.1909">11159 16133 50,'0'0'881,"0"0"-748,0 0 115,-9-85-110,23 71-84,8-1 7,1 3-24,3 7 5,-7 1-17,4 4-13,-5 2-4,-1 13-7,-4 7 2,-6 5 1,-7 0-3,-3 0 0,-23 0 3,0-2-2,-1-4-2,-2-6 0,13-8 1,0-4 3,1-3 1,5-3 10,2-11 15,5-1 30,0 3-7,3 7-17,0 5-14,0 0-22,19 0-3,13 17 3,2 8 0,5 6-2,-4-2 1,0-3-56,-2-2-71,-5-6-74,2-8-180,-6-5-558</inkml:trace>
  <inkml:trace contextRef="#ctx0" brushRef="#br2" timeOffset="226901.1786">11663 15744 1250,'0'0'107,"0"0"108,0 0-74,0 0-104,109 53 18,-65 7-13,-13 11-15,-6 1-3,-16 3 0,-9-5-14,0 1-9,-15-1 2,-13-1-6,-11-10-2,-6-3-55,-7-9-97,0-10-144,10-12-546</inkml:trace>
  <inkml:trace contextRef="#ctx0" brushRef="#br2" timeOffset="227890.7862">12608 16068 664,'0'0'287,"0"0"-192,0 0 179,0 0-143,0 0-50,0 0-2,-32-14-31,32 14-15,0 0-5,0 0-3,-3 0 2,3 0-14,0 0-9,0 0 3,0 0 0,0 0-6,0 0-1,0 0 3,0 0-3,0 0 0,0 0 3,0 0-2,0 0 1,0 0 3,0 0-5,0 0 1,0 0 2,0 0-3,0 0 1,0 0-1,0 0 1,0 0 4,0 0-4,0 0 0,0 0 7,0 0 1,0 0-7,0 0 1,19 0-3,19-3 4,14-2 11,14 0-1,-1-5-4,-3 1-9,0-4 2,-14 2-3,-5 1 0,-22 1 2,-10 8-1,-8-2 4,-3 3-5,0 0 0,0 0-22,0-3-37,-4 3-100,-9-3-214,-2 0-394</inkml:trace>
  <inkml:trace contextRef="#ctx0" brushRef="#br2" timeOffset="228528.2455">14212 15453 561,'0'0'609,"0"0"-497,0 0 130,0 0-98,0 0-83,0 0-21,0-6-11,0 32-20,-2 13 32,-5 11 13,0 6-28,-3-3 6,-1 0-19,2-4-2,-1-6-10,5-2 4,-2-12-2,1-2-2,3-12-2,3-3 1,0-7-27,0-5-35,0 0-71,3-20-139,13-17-449</inkml:trace>
  <inkml:trace contextRef="#ctx0" brushRef="#br2" timeOffset="228775.7033">14460 15484 975,'0'0'275,"0"0"-142,0 0 36,0 0-69,0 0-67,0 0-21,0 45 54,0-8-17,0 6-24,-7 6 3,-3 0-7,1-2-16,2-1-1,-4-9-4,2-4 0,3-4-5,2-9-75,2-9-118,-2-8-214</inkml:trace>
  <inkml:trace contextRef="#ctx0" brushRef="#br2" timeOffset="229120.3354">13942 15590 187,'0'0'861,"0"0"-765,0 0 145,0 0-99,0 0-79,0 0-26,60-57-22,13 36-10,21-4-1,12 1 0,-3-2-3,-6 2 0,-9 2 0,-14-3 3,-14 8-4,-19 2 0,-17 3 0,-9 5-24,-1 0-34,-5 4-43,-2 3-97,-1-3-192</inkml:trace>
  <inkml:trace contextRef="#ctx0" brushRef="#br2" timeOffset="230335.1921">14900 15894 616,'0'0'228,"0"0"-87,0 0 40,0 0-81,0 0-43,0 0-21,-15-11 7,15 11-8,0 0-5,0 0 5,0 0 5,-3 0-3,3 0-2,-3 0-12,-4 5 10,0 13-3,-2 4 7,0 5-9,0 4-19,1-2 6,-3 0-10,0 2-1,3-5 0,2 1-2,0-10-2,3-2 0,-1-5 6,4-8-6,0 0 0,0-2 1,0 0-1,0 0 7,0 0-7,0 0 5,0-3-5,0-8-3,0-9-10,4 0-9,5-2 10,3-8 6,4-7 6,0 1-1,4-4-3,1 4 4,-6 5 2,-1 9-1,2 6 1,-3 3 8,-1 0 6,2 2 4,-1 5-3,-3 3 8,-1-1-3,4 1-14,3 3-4,-1 3-3,7 13-1,-4 11 0,1 0 0,-5 6 0,-7 2 0,-4 2 0,-3-5 1,0-1-1,0-5 3,0-6-6,0-6 3,0-1-26,0-4-53,0-5-109,0 0-140,0-4-428</inkml:trace>
  <inkml:trace contextRef="#ctx0" brushRef="#br2" timeOffset="230523.0914">14938 16078 985,'0'0'140,"0"0"24,0 0-23,0 0-86,0 0-32,0 0 0,0 0 14,94-20-37,-62 18-13,-1 0-94,-3-6-181,1-1-226</inkml:trace>
  <inkml:trace contextRef="#ctx0" brushRef="#br2" timeOffset="231220.9666">16157 14916 1050,'0'0'124,"0"0"32,0 0 54,0 0-127,0 0-49,-104 25 3,59 25-8,-10 22 14,4 15-1,2 8-5,4 4-6,9 1-10,13-1-2,12-2-6,11-10-11,0-7 4,24-10-6,9-9-2,1-11-14,3-12-52,5-13-86,1-12-116,1-13-297</inkml:trace>
  <inkml:trace contextRef="#ctx0" brushRef="#br2" timeOffset="232306.2912">16632 15332 964,'0'0'193,"0"0"34,0 0-44,0 0-91,0 0-70,0 0-13,-7 39 0,-3 3 17,0 6 7,5-2-6,-2-1 2,1-6-7,0-2-19,-2-11 6,4-2-4,2-14-1,2 0-6,0-10 2,0 0-12,0-3 4,3-21-4,11-15 3,-3-14-5,-3-7-7,1-1 10,-2 0 6,-1 5 5,4 10 1,-3 9 1,2 8 10,1 7 5,4 5-9,2 6-4,8 4-4,4 7-5,7 7 3,1 21-1,-10 3 1,-6 10 1,-14 5 1,-6-5 0,-3 0 3,-21-4-2,-1-6 0,-4-9-1,6-7 0,6-5-1,6-10 1,2 0 2,-1 0 2,5-9 4,1 0 1,4 2 7,0 2 16,0 0-20,19 5-12,14 0-1,9 0-4,8 17 5,2 5 0,3 4-5,1-2-26,4-5-85,-1-5-151,4-8-337</inkml:trace>
  <inkml:trace contextRef="#ctx0" brushRef="#br2" timeOffset="232570.4494">17899 15057 558,'0'0'725,"0"0"-635,0 0 116,0 0-88,0 0-107,0 0 3,85 13 37,-39 23-33,5 1-4,4-1-1,0-3-2,1-4-11,-7-5 0,-1-7 0,-6-4-2,-11-6-49,-3-1-46,-3-6-84,-5 0-162,-11-3-229</inkml:trace>
  <inkml:trace contextRef="#ctx0" brushRef="#br2" timeOffset="232863.3344">18487 14930 1073,'0'0'184,"0"0"9,0 0-16,0 0-91,0 0-44,0 0-17,-111 41 17,55-1 4,-8 10-9,-7 5-8,-3 5-15,-1 0 7,6-5-10,6-2-9,10-6 2,6-4-2,9-4-1,9-8-1,6-9 0,11-9-18,7-2-42,5-11-52,0 0-72,17-24-97,9-12-298</inkml:trace>
  <inkml:trace contextRef="#ctx0" brushRef="#br2" timeOffset="233086.7335">17840 15207 826,'0'0'194,"0"0"61,0 0-29,0 0-111,0 0-18,0 0-29,0-35-31,0 35-12,0 10-21,0 17-3,0 7 15,0 8-7,0 0-9,-3 2-1,0-2 1,3-2-112,0-10-152,12-13-287</inkml:trace>
  <inkml:trace contextRef="#ctx0" brushRef="#br2" timeOffset="233432.5941">18480 14997 166,'0'0'853,"0"0"-689,0 0 75,0 0-51,0 0-76,0 0-39,1-26-10,-1 26-31,0 0-6,0 0-6,0 0-17,0 0 4,0 1-7,1 21 2,-1 12 1,0 8 10,0 4-1,0-3-4,0-1-6,0-2-2,-4-6 0,0-1-18,-3-9-60,3-5-127,4-9-188,0-10-740</inkml:trace>
  <inkml:trace contextRef="#ctx0" brushRef="#br2" timeOffset="234079.1685">19079 14839 679,'0'0'180,"0"0"-23,0 0 10,0 0-73,0 0-29,0 0 38,5-27-13,-5 24-35,0-4-16,-2 2-8,-2 1-5,-7 1-6,-2 0 0,-2 3-5,-9 0-9,-4 3 2,-7 9 5,-5 8-4,1 4-3,10 2 10,3 1-12,12-1 3,9-4-2,5-4-4,0-1 3,0-5-3,15-2 2,12-3 2,4-1 2,5-3 5,1-3-10,2 5 1,-5-5-6,-3 2 3,-9 8-1,-8 1 0,-8 9-1,-6 2 2,0 4 2,-6 2-1,-18-2 10,-7 0 9,-5-3-1,-6-4 1,-2-6-11,2 1-6,3-7-3,8 0-4,7-7-16,8 0-55,10-21-107,6-16-167,3-14-383</inkml:trace>
  <inkml:trace contextRef="#ctx0" brushRef="#br2" timeOffset="234355.362">19239 14383 1254,'0'0'149,"0"0"75,0 0-56,0 0-96,0 0-45,0 0-9,112 27 20,-80 32-14,-5 23-7,-11 12 10,-8 11-7,-8 11-11,-9 0-9,-20-1 0,-11-3 0,-1-6 0,-5-5 0,-2-5-9,-1-5-63,-3-10-85,-3-11-217,-1-20-704</inkml:trace>
  <inkml:trace contextRef="#ctx0" brushRef="#br2" timeOffset="235914.4083">18271 15712 296,'0'0'413,"0"0"-306,0 0 12,0 0-17,0 0-40,0 0-22,0 0-17,3 0 8,-3 0 3,0 0-10,0 0 20,0 0-7,2 0-1,-2-4 4,2 4-11,-2 0 3,0 0 1,0-1-12,0 1 0,0 0-10,0 0-2,0 0 4,0 0-2,0 0 5,0 0 1,0 0-7,0 0 1,0 0-5,0 0-5,0 0 0,0 0 1,0 0-1,0 0-1,0 0 4,0 0-5,0 0 1,0 8-5,0 11-5,0 8 10,3 2 4,5 4-3,1-6 1,4 2-2,0-5 0,1-4 0,-4-5 0,-1-1-3,-4-8-9,0 2-85,-3-5-77,-2 0-171,0-3-351</inkml:trace>
  <inkml:trace contextRef="#ctx0" brushRef="#br2" timeOffset="242650.7715">18406 16118 473,'0'0'148,"0"0"-76,0 0 78,0 0-72,0 0-27,0 0 10,0 0 11,-6-34 6,6 31-15,0 0 11,0 3 2,0-3-2,0-2-16,0 3-2,0-2-29,0 4-12,0 0 9,0 0-11,0 0 0,-1 0-5,1 0-3,0 0 1,0 0-4,0 0-1,0 0-1,0 0 3,0 0-2,0 0 6,0 0 10,0 0 20,0 0-12,0-3-13,0 3 7,0 0-13,0 0-1,0 0-4,0 0-1,0 0 0,-4 0-1,-4 14-5,1 9 6,-6 10 2,3-4-2,1 2 0,3 1 2,2 4 0,-4-9-2,5 3 2,0-5-2,0-5 0,3-3 0,-1-9 0,1-3 1,0-5 0,0 0-1,0 0 4,0 0 3,0 0-2,0 0 2,0 0 2,0-3-3,0-3-2,0-7-4,0 2 0,0-2 1,0-5-1,1-4 0,2-10 0,7-4-2,0-11 2,3-2-3,6 9 3,0 3-2,1 9-1,3 11 2,-1 5-1,2 7-3,3 5 0,0 0-2,-5 10 5,-5 15-5,-9 8-2,-8 8 7,0-7 1,-10 0-2,-10-7 2,-2-7 1,1-3-1,6-10-1,2-1 1,6-6 1,-1 0 8,2 0-6,1 0 9,3 0-4,0-2 4,2 2 11,0 0-13,0 0-4,0 0-5,0 0-13,12 12 11,8 8 2,2 6 0,3-1 0,0 3 0,0-5-28,3 0-96,-7-9-143,-1-6-401</inkml:trace>
  <inkml:trace contextRef="#ctx0" brushRef="#br2" timeOffset="243016.6481">18890 16337 678,'0'0'283,"0"0"-201,0 0 13,0 0-34,0 0-23,0 0 2,0 0 13,0 0-9,0 0 9,0 0 11,0 0 23,3 0 13,-2-5-12,4-5-25,-1 0-44,-1 6-14,-1 1 3,-2 3-8,0 0 0,0 0-4,0 0-22,0 0-30,-6 10-47,-3 0-66,6-3-108,3-4-308</inkml:trace>
  <inkml:trace contextRef="#ctx0" brushRef="#br2" timeOffset="243752.2294">19355 15969 306,'0'0'266,"0"0"-74,0 0 7,0 0-13,0 0-26,0 0-36,1-7-32,-1 7-11,0 0-26,0 0-13,0 0-19,0 0-13,-2 17-7,-12 16 1,-4 6 25,1 4-15,0-3 3,4-2-7,3-4-3,5-7-4,1-10-2,4-4-1,-3-7 0,3-5 0,0-1 0,0 0 1,0 0 1,7-20-1,12-10-1,7-13-20,-1-6-1,0-1-2,-4 6 5,-1 12 16,-10 13 2,0 2 4,-1 3 3,1 2 8,0 5-1,-1-1 1,-1 6-9,-3 2 1,4 0-5,-2 2-2,4 18-1,-1 7 1,-2 13 1,-2 2-1,-2 2 3,-3 1-2,-1-6 1,0-1-1,0-9-1,0-5 0,0-4 0,2-6-2,-2-5-49,1-3-86,0-6-94,-1 0-197</inkml:trace>
  <inkml:trace contextRef="#ctx0" brushRef="#br2" timeOffset="243956.2111">19386 16196 893,'0'0'251,"0"0"-114,0 0-21,0 0-49,0 0-40,0 0 7,60-12-7,-33 7-27,1-3-17,-3-1-115,-2-1-189,-5-1-346</inkml:trace>
  <inkml:trace contextRef="#ctx0" brushRef="#br2" timeOffset="244765.145">20172 15830 677,'0'0'281,"0"0"-170,0 0 36,0 0-24,0 0-46,0 0-34,0 0-2,0 0 1,0 0-8,0 0-6,0 0-4,0 3-6,-7 4-14,-9 5 6,-7 5 8,-1-3-9,-4 6 12,-7 5-4,-4 5-3,-3 0-1,0-1 9,2-2-6,8-7 1,10-9-9,12-2 4,5-8-6,3-1 6,2 0 3,0 0 12,0 0 10,0 0 6,0 0-14,0 0-7,0 0-5,7 0-5,9 0-12,9 0 0,9 9 0,1 8 0,-1 5 0,-2 5 0,-1 3 0,-4 0-14,-5 0-63,-2-1-99,-6-6-245</inkml:trace>
  <inkml:trace contextRef="#ctx0" brushRef="#br2" timeOffset="248463.1603">20760 15794 507,'0'0'122,"0"0"-30,0 0 34,0 0-48,0 0-29,0 0-10,0 0 5,1-7 18,-1 4 4,0 3 3,0 0-6,0-1-5,0 1-7,0-6-11,0 2-19,0-1-7,-2-2 1,-6 1 3,-2-1-6,-4-3 1,-2 3 1,-2 0-7,-4 1 2,5 3 3,-4 3 5,-2 0-8,-2 0 2,-1 6-2,-2 8-6,7-1 3,8 2-1,3-1-3,9-1-2,1 1 0,0-2 3,0 5-2,10-6 0,7 2-1,5-1 1,6-1 1,3 5-1,-1-1-2,-1 2 0,-6 0-3,-6 4 3,-5-4-5,-8 2 3,-2-2 1,-2-2 2,0-4 2,-10 5 1,-7-7 5,-8-1 10,-4-2 12,-2-6 6,0 0-11,-1 0-9,4-6-5,3 3-9,8-4-1,5 3-1,8 4-49,4-3-93,0 3-98,9-7-235</inkml:trace>
  <inkml:trace contextRef="#ctx0" brushRef="#br2" timeOffset="248703.1005">20942 16061 948,'0'0'292,"0"0"-160,0 0 17,0 0-24,0 0-50,0 0-3,12-10-3,-6 0-34,0 0-26,-3 5-2,-3 4-6,0 1-2,0 0-40,0 0-82,-3 0-156,-5 0-381</inkml:trace>
  <inkml:trace contextRef="#ctx0" brushRef="#br2" timeOffset="248957.2957">21242 15734 945,'0'0'269,"0"0"-122,0 0-13,0 0-44,0 0-61,0 0-17,0 29 25,0 5 22,-3 2-18,-9 0-16,-3 1-12,2-1-8,-3 0-3,3 1-4,3-8-30,3-5-137,7-8-115,0-9-311</inkml:trace>
  <inkml:trace contextRef="#ctx0" brushRef="#br2" timeOffset="249437.0256">21284 15745 957,'0'0'165,"0"0"15,0 0-12,0 0-85,47-76 0,-26 69-40,6 3-30,1 0 4,4 4-9,-3 0-4,-2 0 0,-6 8-4,-4 4-4,-8 1 2,-8 4-8,-1 4 9,-13 5 1,-16-4 0,-1-2 0,2 0-5,7-9-1,11-2 5,4-2-1,6-4 1,0-3 1,0 0-4,0 4 1,4-1 1,12 4 2,7-1 3,4 5-3,-2 1 7,-1 5-7,-7 5 0,-4 3-4,-7 3 8,-5 1 3,-1 1 14,0-3 11,-7-4 12,-8-3-2,-7-3 7,-5-4-2,-6 0-2,-3-6-22,1-4 0,-1-3-23,-1 0 6,1-10-6,1-12-66,4-8-158,6 0-558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9-09T05:27:53.226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1325 2148 630,'0'0'80,"0"0"-37,0 0 109,0 0-10,0 0-27,0 0-4,6 1-14,-6-8-32,0-4-22,-9-4-19,-3 1 13,-6 1-10,1 2-5,3 3 6,-4 1-11,0 7-5,-3 0-2,6 0-5,-4 0-3,-2 19-4,3 5 0,3 5 1,6 3 1,6-3-3,3-4 3,0-4-6,6-7 3,12-4 3,0-8-7,6-2 5,4-5-3,-1-14 5,-2-7 2,-5-8 2,-7-5-2,-1-7 0,-6 4 3,-4 5 17,-2 9 24,0 9 0,0 7 17,0 5 0,0 4-24,0 3-11,0 0-20,0 0-8,0 8-3,2 17-26,6 11 27,1 11 2,0-1 3,1 0-3,-2-3-4,-4-3-49,-2-5-60,1-7-130,0-11-140,4-12-452</inkml:trace>
  <inkml:trace contextRef="#ctx0" brushRef="#br0" timeOffset="248.0997">1465 1727 1215,'0'0'142,"0"0"32,0 0 25,0 0-148,0 0-50,0 0 21,97 121 31,-61-52-3,-3 3-16,-8-1-24,-11 1 2,-14-2-10,-5 2 2,-26-3-4,-8-6-28,-6 0-67,-4-6-222,0-14-353</inkml:trace>
  <inkml:trace contextRef="#ctx0" brushRef="#br0" timeOffset="921.7309">3091 1976 493,'0'0'453,"0"0"-354,0 0 117,0 0-12,0 0-79,0 0-35,0 0-27,0-28-16,0 28-21,3 0-11,-3 13-11,7 11 7,-2 10 23,-2 6-8,3 3-2,-3 3-8,0-1-6,0-1-4,4-5-5,-7-2 2,2-7-3,-2-7 0,0-5-18,0-6-48,0-6-111,0-6-116,0-10-201</inkml:trace>
  <inkml:trace contextRef="#ctx0" brushRef="#br0" timeOffset="1327.9237">3036 2040 857,'0'0'165,"0"0"-40,-15-77 123,15 51-113,0 2-12,15-1-88,9-1 0,7 2-1,11 4-30,10 7 3,8 10-1,-2 3-1,-6 19-4,-14 15-1,-12 9-7,-18 3 6,-8 2-5,-17-1 4,-19-5-20,-7-5-26,0-10 2,3-10-6,10-12 3,9-5 15,0 0 29,8-7 5,1-7 11,4-1 19,5 0 1,3 5 19,0 5-1,0 2-25,0 3-9,17 0-15,11 8 1,5 12 6,1 5-5,-3 1-2,-5 1-2,4-1-8,2-2-97,-3-7-72,1-11-236,-5-6-496</inkml:trace>
  <inkml:trace contextRef="#ctx0" brushRef="#br0" timeOffset="1687.5393">3647 2074 468,'0'0'392,"0"0"-372,0 0 42,0 0 13,0 0-37,0 0-18,94 0-5,-71 0-14,-4-4 5,-1-7-6,-4-2 2,-4 1 2,-6-5 10,-4 3 47,0 1-7,-16 3 4,-8 3-17,-1 7-11,-5 0 6,-3 5-9,2 15 5,1 4 3,5 5-16,2 4 5,10 1 4,7 0-18,6-2 2,0-3-1,19-5-9,11-7-2,6-10-3,9-7-54,7 0-80,3-9-167,0-13-408</inkml:trace>
  <inkml:trace contextRef="#ctx0" brushRef="#br0" timeOffset="1935.5936">4167 1875 1229,'0'0'100,"0"0"120,0 0-11,0 0-137,0 0-38,0 0-22,-8-17-12,8 30-4,0 8 4,0 7 10,0 5-2,0 1-4,0 2-1,0 1-2,0-2-2,0-2-21,0-6-81,0-1-126,0-13-102,6-8-299</inkml:trace>
  <inkml:trace contextRef="#ctx0" brushRef="#br0" timeOffset="2417.0867">4092 2025 921,'0'0'243,"0"0"-64,0 0 63,0 0-106,0 0-68,0 0-36,-24-25-27,42 20 0,12-2-3,13 3-1,11 1-1,4 2-5,-3 1-7,-6 0-10,-7 0-7,-9 0 7,-8 5 1,-11 8-7,-7 3 3,-7 4-5,0 0 28,-15 0 0,0-2 4,-4-4 0,4-4-2,3-5 0,6-3-13,0-2-17,6-2 22,0-17-15,0-3-26,15-2 26,6 2 8,1 2-11,-2 3 22,5 3 4,-1-1 8,1 3 0,2-2 18,-3 6 20,-7 5 15,-1 3-30,-9 0-13,-1 11 0,0 6 17,-6 7-10,0 0-6,0 3-9,0 1-8,-3-5-2,-6-2-79,2-6-98,1-8-119,6-7-357</inkml:trace>
  <inkml:trace contextRef="#ctx0" brushRef="#br0" timeOffset="2566.5725">4608 1705 1351,'0'0'178,"0"0"-17,0 0-3,-64-75-98,64 75-52,0 0-8,0 5-52,0 20-151,9 12 3,10 2-167,7-4-295</inkml:trace>
  <inkml:trace contextRef="#ctx0" brushRef="#br0" timeOffset="2849.7841">4811 1903 1041,'0'0'214,"0"0"-23,0 0-33,0 0-82,0 0-47,0 0-11,31 53 24,-21-28-14,1-1-16,-2 2-4,-3-6-4,-3-1-4,3-5 2,-3-6-2,1-6 0,-1-2 1,2 0 12,1-9 3,10-17 21,2-10-10,3-4-20,1-1-5,-5 11-2,1 10-16,-2 9-51,2 5-91,7 5-144,5 1-197</inkml:trace>
  <inkml:trace contextRef="#ctx0" brushRef="#br0" timeOffset="3157.8213">5258 1970 620,'0'0'65,"0"0"114,0 0-50,0 0-29,88 14-11,-55-15-35,-3-14-7,1-2 4,-4-4-16,-12 0-7,-3-2 13,-8 1-9,-4 3 19,0 7 5,-19 5 8,-11 7-50,-7 2-3,-6 25 4,-2 7 1,6 5 14,4 0 9,21-3-12,8-5-14,6-3 1,3-5-13,19-6 6,11-4-6,3-7-1,9-1-40,10-5-106,6 0-267,5-20-551</inkml:trace>
  <inkml:trace contextRef="#ctx0" brushRef="#br0" timeOffset="3870.1569">6807 1645 1437,'0'0'321,"0"0"-248,0 0 63,0 0-56,0 0-80,0 0 0,0-6 0,0 6 0,0 0 0,0 0 0,0 0 0,0 0 0,0 0 0,0 0 0,0 0 0,0 0 0,0 0 0,0 0 0,0 0 0,0 0 0,0 0 0,0 0 0,0 0 0,0 0 0,0 0 0,0 0 0,0 0 0,4 0 0,-1 2 0,-3 4 0,0 10 0,0 9 0,0 8 0,0 6 0,-12 4 0,-6 1 0,-1 1 0,1-3 0,-6-5 0,5-6 0,5-11 0,8-8 0,6-7 0,-3-4 0,3-1 0,0 0 0,0-13-4,13-19-6,10-16-5,2-11-9,1-1 8,-4 9 13,-1 4 1,-3 12 4,0 6-3,1 5 2,-4 9 2,3 5 0,-3 6-3,3 4 3,0 0-3,9 14 0,-2 8 0,-1 8 3,-5 4-3,-4 5 0,-4 3-1,-7 4 1,2-2 0,-3-6 0,-3-6-12,3-6-53,0-6-77,0-6-105,-3-5-96,0-6-184</inkml:trace>
  <inkml:trace contextRef="#ctx0" brushRef="#br0" timeOffset="4065.6744">6756 1920 519,'0'0'653,"0"0"-561,0 0 150,0 0-94,0 0-102,0 0-34,113-26-3,-41 18-9,-2 0-6,-10-1-165,-19 2-247,-14 0-689</inkml:trace>
  <inkml:trace contextRef="#ctx0" brushRef="#br0" timeOffset="4635.3821">8282 1726 1088,'0'0'184,"0"0"34,0 0-21,0 0-115,0 0-63,0 0-19,3 32 0,10 6 4,-3 4 6,7-2-5,-2-4-2,1-6-1,1-7 3,-1-7-4,-3-10 2,4-5-2,1-1 7,8-12 7,1-16 5,8-12 17,-5-9-15,-2-3-8,-4 3-3,-5 8-11,-12 12 2,0 12-2,-4 10-45,0 7-53,7 0-124,8 7-152,15 5-40</inkml:trace>
  <inkml:trace contextRef="#ctx0" brushRef="#br0" timeOffset="5039.3406">9045 1814 521,'0'0'387,"0"0"-248,0 0 64,0 0-59,0 0-52,0 0-25,-1-71-5,-14 61-18,-9 4-16,2 5 0,-10 1-18,3 1-5,-1 15-3,1 4-1,13 2-2,3 3 1,7 0-5,6 0 5,0-4 0,3-6-3,16-5 2,2-6-12,4-2 8,-2-2 2,-1-3 3,-8-14 2,5-6 7,-8-5 14,0-2 30,-4 4-7,0 6-11,-4 8-7,-3 11-21,2 1-7,6 1-5,1 18-14,1 8 18,7 5-4,-5 1-13,1 1-60,-1-5-91,6-8-92,-3-6-344</inkml:trace>
  <inkml:trace contextRef="#ctx0" brushRef="#br0" timeOffset="5296.3681">9266 1539 1252,'0'0'130,"0"0"115,0 0-84,0 0-113,0 0-30,0 0-17,6 25 21,8 9 11,2 5-11,-4 3-7,-1 3-14,-1 0 5,-8 4-6,2-5-7,-1-3-51,-1-7-133,9-12-185,2-13-536</inkml:trace>
  <inkml:trace contextRef="#ctx0" brushRef="#br0" timeOffset="5631.3959">9601 1659 502,'0'0'789,"0"0"-704,0 0 109,0 0-124,0 0-70,0 0-3,-6 14 3,9 10 10,0 3-3,2 5-1,-4 3 3,3 1-8,-1-2 2,6-7-2,1-5-1,2-5 0,6-10-4,0-7-8,6 0 10,-2-9 2,2-15 16,-3-8 20,-2-7 9,-5-5 17,-4 4-30,-4 6-15,-6 10-16,0 12-1,0 5-30,0 7-121,0 0-165,0 2-475</inkml:trace>
  <inkml:trace contextRef="#ctx0" brushRef="#br0" timeOffset="6135.1665">10012 1766 1051,'0'0'54,"0"0"-1,0 0 50,0 0-41,92 7-28,-57-7-18,-1-7-13,-10-8 3,-6-3 1,-6-3-1,-9-3 13,-3 1 41,0 0-8,-18 7 6,-6 5-28,-12 11-7,-6 3-23,-1 25-9,3 11 6,7 3 1,12-1 2,12-1 0,9-6-2,0-5 2,7-5-1,19-10-6,7-7 6,5-7-13,8-2-17,3-18-16,-7-10-24,-6-8 27,-1-11 33,-5-2 11,2-2 33,0 10 5,-8 17 2,-9 12 1,-3 14-24,-2 0-7,8 23-9,1 10 2,1 6 27,-8 0 0,-5-3 16,-7-7-11,0-2-5,-16-3-1,-17 0 0,-16-2-17,-12 1-12,-14-4-88,-8-5-151,0-9-502</inkml:trace>
  <inkml:trace contextRef="#ctx0" brushRef="#br0" timeOffset="7027.6865">11714 1734 572,'0'0'175,"0"0"-23,0 0 35,0 0-38,0 0-40,0 0-13,40-35-27,-37 26 12,-3-2-24,0 0-13,0-5-6,-11 1-17,-5 1-6,-3 4-15,-6 7-7,-6 3 6,-3 3-6,1 18 2,7 3 5,3 3-19,9 0 2,9-1 13,5-1-11,7-2 2,21-4 6,12-8 6,6-3-7,12-5 7,0 0-3,1 2 1,-3 0-10,-18 3 11,-9 1-4,-16 1 0,-8 0-1,-5-3-3,0 3 10,-10-3 31,-17 4 18,-12-3 5,-13-1-27,-7-4-7,8-3-6,4 0-12,11-8-2,14-13 0,10-2-85,12-3-56,0 1-86,31 1-215</inkml:trace>
  <inkml:trace contextRef="#ctx0" brushRef="#br0" timeOffset="7546.0901">12069 1641 1003,'0'0'239,"0"0"-40,0 0 9,0 0-142,0 0-62,0 0-4,26 8 0,-10 19 8,-2-1-5,0-2 2,-2-2-5,-3-5 0,0-5-1,-5-3-6,1-4-27,0-5-3,0 0 14,5-11 11,4-11 9,-4-7-11,5-3 5,-1 3 8,-5 3 2,2 10 2,-4 5-3,2 6 2,1 5-5,1 0 3,3 13-24,3 8 19,-2 1-2,-1 0 7,2 0 0,-6-5 4,-1-5-7,0-5 4,-2-2-2,3-5-7,0 0 7,0-3 1,5-15 19,3-7-18,3-4 29,3-2 5,-4 6-3,-4 9-4,-6 8-14,-7 8-4,0 0-10,3 12-18,3 15 14,-1 6 2,-2 4 0,-2-4-20,-1 0-67,6-8-45,10-3-96,11-12-193</inkml:trace>
  <inkml:trace contextRef="#ctx0" brushRef="#br0" timeOffset="7920.0752">13001 1634 1050,'0'0'73,"0"0"144,0 0-108,0 0-70,0 0 18,0 0-24,-87-26-13,70 36-13,0 9-7,1 4 0,3-1 0,8 1-2,2-4 1,3-4-1,0-3-18,6-5-10,9-5 4,2-2 15,2 0 7,-6-14 4,-1-6 8,3-4 23,-6-2 11,-2 4 23,2 5-16,-6 7-10,-2 9-8,1 1-31,2 1-7,6 17-9,0 6 16,2 2 0,-2 1-10,4-3-62,-2-4-69,-2-4-59,0-7-207,0-8-509</inkml:trace>
  <inkml:trace contextRef="#ctx0" brushRef="#br0" timeOffset="8130.0357">13199 1417 1024,'0'0'302,"0"0"-167,0 0 100,0 0-174,0 0-59,0 0-1,-4 64 13,10-17 14,-2 2-16,1-2-11,-5-5 2,0-3-3,0-9-57,0-2-103,0-11-79,0-9-180</inkml:trace>
  <inkml:trace contextRef="#ctx0" brushRef="#br0" timeOffset="8331.8992">13374 1363 1257,'0'0'119,"0"0"100,0 0-79,0 0-112,0 0-28,38 73 24,-27-11 12,-7 0-16,-2-4-15,-2-8-5,0-6-12,0-7-93,-3-9-117,3-8-142,0-14-346</inkml:trace>
  <inkml:trace contextRef="#ctx0" brushRef="#br0" timeOffset="8677.6961">13689 1590 673,'0'0'481,"0"0"-453,0 0 12,0 0-18,0 0-3,0 0-2,55 14-8,-41-11 6,-4-3 1,-1 0 6,-2 0 5,-4-9 18,1-5 0,-1-3-30,-3-5-5,0 0 16,-6 3 18,-8 4 5,-3 7-20,-6 8-3,0 0-11,-2 14-10,-1 11 6,7 5 3,-2 1 9,5-2 6,7 2-28,6-4 4,3-3-5,0-3-14,12-5-62,16-9-86,-1-2-92,8-5-260</inkml:trace>
  <inkml:trace contextRef="#ctx0" brushRef="#br0" timeOffset="8947.7893">13962 1464 1032,'0'0'56,"0"0"19,0 0-19,0 0-11,0 0-2,72 105-15,-62-73-22,-4-6 10,-3-4 12,-3-6 1,0-5 12,0-7-6,0-2-4,0-2 31,0 0 29,0-6 32,7-14-45,2-13-68,12-9-10,-2 0-5,7 3-15,0 12-24,-1 9-80,2 11-67,5 3-212,1 1-695</inkml:trace>
  <inkml:trace contextRef="#ctx0" brushRef="#br0" timeOffset="9419.8276">15138 1323 831,'0'0'844,"0"0"-727,0 0 47,0 0-76,0 0-85,0 0-3,0-13 0,0 13 0,0 0 0,0 0 0,0 0 0,0 0 0,1 0 0,-1 0 0,0 0 0,0-2 0,2 2 0,1 0 0,1 0 0,0 0 0,-4-2 0,0 2 0,3-1 0,-3 1 0,0 0 0,0 0 0,0 0 0,0 0 0,0 0 0,3 0 0,-3 0 0,0 14 0,0 11 0,0 7 0,0 17 0,0 6 0,0 3 0,2-3 0,3-7 0,3-9 0,2-7 0,0-9 0,0-6-114,3-6-129,-1-11-155,3 0-295</inkml:trace>
  <inkml:trace contextRef="#ctx0" brushRef="#br0" timeOffset="9600.1977">15012 1551 1071,'0'0'241,"0"0"-102,0 0 28,0 0-87,0 0-61,0 0 0,111-16 21,-31 11-26,-3-2-14,1 1 0,-16-5-86,-9 0-122,-19-6-116,-10 1-77,-14-2-127</inkml:trace>
  <inkml:trace contextRef="#ctx0" brushRef="#br0" timeOffset="9915.4677">15505 1366 700,'0'0'291,"0"0"-38,0 0-9,0 0-110,0 0-43,0 0-73,-19-22-18,19 51-11,5 10 11,3 8 10,-2 0 1,-1-3-7,4-8 1,0-7-4,-2-10 1,5-7-2,0-7 3,6-5-3,3 0 3,6-19 5,9-6-4,0-8-3,2-3 8,-5 0 7,-6 10-10,-14 10 5,-7 11-5,-2 5-6,-2 4-10,-1 18-11,4 8 14,-1 2-40,4 2-82,7-4-17,10-3-60,9-9-36,10-7-256</inkml:trace>
  <inkml:trace contextRef="#ctx0" brushRef="#br0" timeOffset="10259.5976">16214 1553 898,'0'0'184,"0"0"2,0 0-3,0 0-117,-37-81-17,17 79-25,-5 2-13,-4 12-9,3 15-2,-3-1 2,9 1 1,7-8-2,9-2-1,4-5 0,0-2-5,0-4-3,17-5-14,6-1 11,3 0 11,-3-10 0,-4-6 2,-5-8 12,-4-1 16,1-1 24,0 1 3,-5 9-13,-4 8-6,-2 8-20,4 0-18,-1 10-24,4 12 14,3 6 7,3-5 3,0 1-66,-3-7-37,5-5-62,2-5-149,-4-7-156</inkml:trace>
  <inkml:trace contextRef="#ctx0" brushRef="#br0" timeOffset="10581.4039">16346 1434 581,'0'0'436,"0"0"-298,0 0 74,0 0-93,0 0-116,0 0 20,18 2-23,-13 30 22,0 0-21,2-6 7,-4-7-8,8-7 0,-4-5 0,0-7 5,8 0-3,2 0 11,5-19 0,0-9 3,7-11 26,-2 5 41,-7 4 10,-5 13-52,-7 14 13,-8 3 2,0 0-48,6 8-8,-1 16-16,3 12 16,-1 6 0,-7 5-1,0-2-28,0 0-56,-11-3-129,2-4-92,0-7-603</inkml:trace>
  <inkml:trace contextRef="#ctx0" brushRef="#br0" timeOffset="11699.8013">17910 1261 404,'0'0'111,"0"0"-4,0 0 102,0 0-12,0 0-1,0 0-19,9-6-46,-9 6-6,0 0-23,0 0-27,0 0-12,0 0-15,0 0-18,0 0 0,0 0-9,0 0 0,0 0-21,0 0 0,0-3 0,-4 3 0,3 0 0,-3-2 0,4 2 0,0 0 0,0 0 0,-2 0 0,2 0 0,0 0 0,0 0 0,0 0 0,0 0 0,0 0 0,0 0 0,0 0 0,2 0 0,2 0 0,-3 0 0,-1 0 0,4 0 0,-4 0 0,0 0 0,0 0 0,0 0 0,0 0 0,0 7 0,0 10 0,0 8 0,0 9 0,-5 4 0,-4 5 0,2-1 0,-2-1 0,3-6 0,2-7 0,4-7 0,0-8 0,0-3 0,7-4 0,9-6 0,11 0 0,8 0 0,4 0 0,3-12-33,0-5-33,-2-4-70,-8-2-127,-14-2-190,-15-2-306</inkml:trace>
  <inkml:trace contextRef="#ctx0" brushRef="#br0" timeOffset="11902.6054">18003 1417 48,'0'0'903,"0"0"-749,0 0 57,0 0-93,0 0-44,0 0-30,-4-6-3,25 3 0,6 0-15,6-4-6,0 3-20,3-5-26,-7 0-71,0-1-67,-10-4-134,-12-1-71,-7-2-146</inkml:trace>
  <inkml:trace contextRef="#ctx0" brushRef="#br0" timeOffset="12075.7053">17940 1199 957,'0'0'212,"0"0"-38,0 0 27,0 0-69,0 0-60,0 0-35,-36-19-8,51 16-28,14-3 2,13-1-6,13 1-5,7 5-89,-1 1-100,-5 0-132,-9 0-269</inkml:trace>
  <inkml:trace contextRef="#ctx0" brushRef="#br0" timeOffset="12359.6516">18400 1261 992,'0'0'274,"0"0"-96,0 0-30,0 0-71,0 0-66,0 0 28,45 55-14,-27-27-10,0-1-7,-2 2-4,-1-4 0,-1-5-4,-5-7 0,-2-7 2,-2-5-1,-1-1 12,3 0 23,6-17 9,7-12 4,9-14-39,-1 6-9,-3 3-1,-7 10-9,-1 9-19,-4 4-52,3 5-125,4 3-117,1 1-177</inkml:trace>
  <inkml:trace contextRef="#ctx0" brushRef="#br0" timeOffset="12668.3651">18934 1277 893,'0'0'122,"0"0"-16,0 0 5,0 0-59,0 0 22,0 0-13,41 0-25,-26-1-19,-3-6 0,-4-3 21,-5-2 9,-3 0-12,0 3 3,0-1 6,-14 4-18,-4 5-11,-2 1-15,-3 0 10,0 15-10,5 7 6,0 3-4,6 0 5,6-1-5,3 0 7,3-4-8,0-1-1,15-4-10,9-5-72,6-7-89,1-3-145,1 0-358</inkml:trace>
  <inkml:trace contextRef="#ctx0" brushRef="#br0" timeOffset="12938.2811">19173 1214 721,'0'0'338,"0"0"-246,0 0 71,0 0-101,0 0-35,0 0 32,60 27-25,-51-7 2,-2-2-13,-3-4-2,-1-4-8,-3-3-11,0-4 4,0-3 1,0 0 7,0 0 27,0 0 26,5-11-5,3-10-43,6-5-15,3 2-8,4 2-4,1 5-37,1 2-61,3 5-54,3 1-155,-1 2-235</inkml:trace>
  <inkml:trace contextRef="#ctx0" brushRef="#br0" timeOffset="13289.9881">19617 1196 718,'0'0'243,"0"0"-71,0 0-18,0 0-79,0 0-16,0 0-28,22 67 4,-8-67 4,0 0-13,1-2 24,-2-12 8,-1-4 0,2-3-13,-5 2-11,-1 7 0,-5 5 5,-3 7-20,0 0-19,0 12-19,0 17 4,0 12 14,0 5 2,-1 5 4,-4 2 0,0 0-1,-1-8 7,-2-7 1,-3-12 3,-2-6 7,-3-10-1,-4-3 4,-5-7-5,-3 0-14,-4-3-1,1-16-5,-3-1-50,4-1-72,0 0-213,8-1-389</inkml:trace>
  <inkml:trace contextRef="#ctx0" brushRef="#br0" timeOffset="15766.4379">20654 1076 1098,'0'0'241,"0"0"-72,0 0-21,0 0-55,0 0-31,0 0-24,0 0-16,0 2-19,0 16-2,0 9 9,0 4 7,0 4 1,0 3-6,0 2-9,0-2 13,-1-4-11,-1 0 2,2-5-7,0-3 3,0-6-3,0-5 0,0-3 1,0-6-1,0-3 1,0-3 0,0 0 5,0 0-4,0 0 9,0-3-2,0-14-5,0-6-4,0-10-19,0-5-14,0 0-6,0-3-10,5 0 4,-1 2 19,4 8 15,-1 2 8,-1 9 3,2 3 9,-2 2-3,7 1-3,5 0-2,7 2-1,5-2-2,3 6-1,0 6 0,-3 2 2,-5 2-1,-5 13-9,-7 6 1,-10 1-10,-3 2 0,0 1 15,-18 1-7,-5-5 11,1-3 0,1-4-15,6-4 7,6-4-17,3-4 7,6 0 6,0-2 1,0 0 12,0 0 0,17 0 0,9 0 0,9 4 0,5 6 0,2 4 0,-4 4-5,-6 6 1,-8-1-2,-11 2-10,-8-1 11,-5-1 4,-2-3 1,-20 0 36,-15-3 27,-11-1-13,-9-3 0,-4-6-29,7-4-6,11-3-6,13 0-9,11-10-9,14-12-90,5-8-73,26-6-259,19-3-380</inkml:trace>
  <inkml:trace contextRef="#ctx0" brushRef="#br0" timeOffset="16109.5429">21615 1180 1051,'0'0'483,"0"0"-392,0 0 90,0 0-114,0 0-66,0 0-1,0 19-5,9 15 5,-2 4 0,-1 4 3,0-2-3,0-4 0,-2-4 1,3-8-4,0-7 3,2-9-1,-2-3 0,1-5-7,1-3 8,4-23 11,2-11 11,4-11-2,2-3-12,-4 1 3,2 8-11,-8 12 0,-5 13-3,-5 11-22,1 6-66,8 0-143,8 0-118,10 0-226</inkml:trace>
  <inkml:trace contextRef="#ctx0" brushRef="#br0" timeOffset="16536.9303">22234 1264 727,'0'0'330,"0"0"-165,0 0 57,0 0-93,0 0-28,0 0-22,1-21-54,-11 13 13,-3 2-9,-6 3-25,-4 3-4,-10 0-7,-2 9 4,-2 8 1,6 2-5,8 4 5,8-4 1,10 1-7,5-6-2,0-2-26,0-5-3,12-4 5,10-3-21,6 0 10,4-6 8,-6-10-3,-3-4 26,-10-2 14,-4-2 17,-2-2 33,0 6 2,-3 4-2,-1 7-2,-1 9-24,-1 0-24,1 3-10,3 15-28,4 8 37,-1 3 2,1 1 3,0-2-4,0-2-54,1-5-75,7-6-71,1-7-176,5-5-483</inkml:trace>
  <inkml:trace contextRef="#ctx0" brushRef="#br0" timeOffset="16770.5306">22484 1023 1465,'0'0'83,"0"0"109,0 0-106,0 0-83,0 0-3,0 0 0,-1 82 33,6-39-8,-2 3-2,0-1-14,-3-1-9,0-5 0,0-2-13,0-4-77,0-6-148,5-8-137,6-12-411</inkml:trace>
  <inkml:trace contextRef="#ctx0" brushRef="#br0" timeOffset="17361.9684">22772 1144 856,'0'0'467,"0"0"-383,0 0 40,0 0-78,0 0-46,0 0 2,5 23 9,-1-5-3,-2 1-6,-1-2 6,-1 3 0,0-1 12,0-2-2,0-3-17,0-3 13,0-3-13,3-2 0,2 0 0,-1-1-1,0-2 0,-2 2-2,-2-3 4,1 0-2,-1-2 0,0 0 0,0 0 5,2 0 1,-2 0-3,1 0 0,1 0 1,-2 0-3,1 0 1,-1 0 0,0 0-1,0 0 4,0 0-5,0 0 0,0 0-5,0 0 5,0 0 0,2 0-3,0 0 3,-2 0-1,0 0 1,1 0-2,1 0-12,1 0 1,4 0-3,-3 0-17,-1 0-1,-3 0 8,2 0-7,-1 0 3,-1 0 4,0 0 21,0 0 4,2 0 2,-2 0 0,1 0 5,-1 0-1,1 0-5,-1 0-20,2 0-35,0 0-62,-1 0-85,1-3-114,-1-1-289</inkml:trace>
  <inkml:trace contextRef="#ctx0" brushRef="#br0" timeOffset="18202.8723">22847 1269 505,'0'0'111,"0"0"18,0 0-37,0 0-35,0 0 5,0 0 13,0-3 13,0 3 18,0-2-25,0 2-3,0 0-22,0-1-11,0 1-6,0 0-22,0 0-2,0 0-1,0 0-12,0 0 9,0 0 0,0 0-2,0 0-1,0 0-7,0 0-1,0 0-4,1 0-4,4 6 8,0 5 0,0 2 3,1 2-3,-1 2 0,1 2 0,1-4-1,2 2 3,2-5-3,-1-2 1,5-6-4,0-1 3,3-3 2,1 0 2,-4-11 9,3-7-6,-5-3 41,5-7 10,-6 2-4,-2 1-10,-2 4-19,-5 7-4,-3 6-16,0-1-4,0 3-51,6-2-76,5 2-102,5 1-162,3 2-263</inkml:trace>
  <inkml:trace contextRef="#ctx0" brushRef="#br0" timeOffset="18553.101">23221 1266 738,'0'0'102,"0"0"7,0 0 10,0 0-44,82 22-19,-56-21-24,-3-1-16,-4 0-3,-2 0-7,-4-5 1,0-8 3,-5-3-6,-3-4-2,-3 1 2,-2 0 2,0 4 13,-5 4 34,-7 5 9,-6 6-38,-7 0-9,-5 10-11,-6 14-4,2 4 16,4 0 3,9 2-14,9-2 10,9-2 0,3-4-14,2-5 12,17-4 1,7-6 7,11-7 1,5 0-22,5-4-17,4-14-72,3 1-111,4-3-220</inkml:trace>
  <inkml:trace contextRef="#ctx0" brushRef="#br0" timeOffset="18733.9276">23862 1356 1315,'0'0'411,"0"0"-308,0 0 17,0 0-52,0 0-38,0 0-30,-2 0 0,2 0 0,0 0 0,0 0-78,-12 0-129,-9 0-324</inkml:trace>
  <inkml:trace contextRef="#ctx0" brushRef="#br0" timeOffset="21479.0073">6583 3887 857,'0'0'286,"0"0"-209,0 0 114,0 0-30,0 0-58,0 0-37,0 0-20,0 0-19,0 5-4,0 12-18,-3 13 5,-12 19 9,-6 15 14,-11 10 4,3-1-16,-4-4-1,3-7-4,5-9-12,4-5 4,6-9-3,3-6-4,5-8 0,1-8-1,6-7 1,-3-6-2,3-4-20,0 0-36,0-14-38,16-19-165,17-16-136,15-11-250</inkml:trace>
  <inkml:trace contextRef="#ctx0" brushRef="#br0" timeOffset="21720.9132">6859 3962 1075,'0'0'242,"0"0"-123,0 0 106,0 0-82,0 0-79,0 0-34,7 10-21,-10 36 2,-7 14 16,-7 5-4,1-1-10,1-5-4,-5-7-4,7-9-5,-3-7 3,3-8-3,5-10-18,2-5-25,0-8-39,3-5-119,-3 0-81,3-20-372</inkml:trace>
  <inkml:trace contextRef="#ctx0" brushRef="#br0" timeOffset="22035.4122">6249 3959 716,'0'0'338,"0"0"-236,0 0 121,0 0-84,0 0-69,0 0-22,85-16 2,9 10-1,19-3-31,11-1-10,-4-2-4,0-2 0,-18 0-4,-22 2-5,-28 2 1,-22 6-33,-18 2-20,-9 2-64,-3 3-80,0 16-195,-9 5-432</inkml:trace>
  <inkml:trace contextRef="#ctx0" brushRef="#br0" timeOffset="22515.577">7266 4357 1517,'0'0'115,"0"0"-38,0 0 84,0 0-102,0 0-47,0 0-11,-21 48 6,5-14-1,-9 5 7,-1 3 1,-1-3-11,-7 1 1,4-7-4,0-2 0,5-6-15,11-10-31,7-6-15,7-9-55,15-2-51,19-25 85,12-14 44,2-11 20,1-5 18,-4 2 4,-5 5 21,-7 10 35,-6 11 42,-6 5-14,-1 5-12,3 2-25,-8 7-13,3 6-18,-6 4-3,-3 1-7,-2 19-8,-3 10 8,-2 7 3,-2 4 3,0-1-5,-9 2-10,-7-5-2,7-7-5,-7-3-39,8-6-40,-1-5-118,-1-8-81,4-6-219</inkml:trace>
  <inkml:trace contextRef="#ctx0" brushRef="#br0" timeOffset="22674.0686">7245 4573 1052,'0'0'151,"0"0"62,0 0-16,0 0-122,0 0-42,0 0-19,-22-6-4,47 6 0,15-2-10,-1-8-52,3-6-96,1-5-136,-4-5-406</inkml:trace>
  <inkml:trace contextRef="#ctx0" brushRef="#br0" timeOffset="22949.527">8224 3849 1395,'0'0'83,"0"0"88,0 0 26,0 0-134,-87 6-33,50 31-18,-11 16 12,-1 11-6,7 5-4,2 4-3,10 0-11,9-6 6,4-5-6,13-10-2,4-9-24,0-10-40,21-10-31,4-13-134,11-10-4,9-2-426</inkml:trace>
  <inkml:trace contextRef="#ctx0" brushRef="#br0" timeOffset="23429.0159">8489 4014 1030,'0'0'259,"0"0"-132,0 0 103,0 0-72,0 0-67,0 0-10,0-4-21,0 4-49,0 0-11,0 0 0,0 0 0,0 0 0,-3 0 0,-3-1 0,3-2 0,0 0 0,0 1 0,3 2 0,0 0 0,0 0 0,0 0 0,0 0 0,0 0 0,0 0 0,0 0 0,3 0 0,0 0 0,-3 0 0,3 0 0,0 0 0,-3 2 0,0 3 0,0-1 0,0 7 0,0 8 0,0 14 0,0 10 0,-6 9 0,-4-1 0,1-1 0,-2-5 0,-3-5 0,6-7 0,-4-8 0,-2-8 0,7-9-17,4-6-100,3-2-152,0-10-167,6-18-528</inkml:trace>
  <inkml:trace contextRef="#ctx0" brushRef="#br0" timeOffset="23752.8769">8483 4054 1118,'0'0'146,"0"0"-2,0 0 24,27-81-95,2 71-31,6 8-25,1 2 5,-3 6-13,-8 18-8,-12 5-1,-5 3 0,-8 0 0,-12-3 7,-12-4-4,-10-5 6,-1-5-2,9-8-1,2-2 0,9-3 0,6-1 1,6-1 15,3 1 15,0-1-15,0 0-12,0 0-7,21 3-2,15 1-1,19 4 2,6 0-2,3 1-26,-7 2-68,-3-5-95,-4-2-127,-7-4-324</inkml:trace>
  <inkml:trace contextRef="#ctx0" brushRef="#br0" timeOffset="23978.3035">9096 3727 1171,'0'0'271,"0"0"-219,0 0 98,0 0-53,88-10-60,-42 77 24,-4 19-12,-15 14-7,-15 1-7,-12 8-15,-6-7-13,-24-5-3,-4-10-4,1-14-23,-3-13-38,3-16-72,5-9-137,3-15-151</inkml:trace>
  <inkml:trace contextRef="#ctx0" brushRef="#br0" timeOffset="24504.1568">10361 4196 603,'0'0'378,"0"0"-228,0 0 72,0 0-51,0 0-35,0 0-42,-11-3-46,37 3-22,19 0-8,18 0 19,12-2-21,6-6-10,-9 2-5,-12-1-1,-19 0-4,-19 4-27,-12 0-37,-7-1-49,-3 0-79,0-2-265</inkml:trace>
  <inkml:trace contextRef="#ctx0" brushRef="#br0" timeOffset="25050.0069">12127 3810 1140,'0'0'215,"0"0"-41,0 0 7,0 0-84,0 0-50,0 0-23,3 31-23,-3 3 17,0 11 15,0 2-14,0 3 2,-6 0-12,-7-5-7,-1-4-2,2-7-3,2-8-27,1-6-53,6-11-167,3-9-204</inkml:trace>
  <inkml:trace contextRef="#ctx0" brushRef="#br0" timeOffset="25298.9121">12467 3705 1452,'0'0'69,"0"0"153,0 0-65,0 0-118,0 0-32,0 0-4,0 63 10,0-9 19,0 6-8,0 3-5,-8 1-9,-2-3-10,3-7 0,1-7 0,-3-8 0,1-7-29,1-8-40,-1-8-84,1-7-167,1-9-238</inkml:trace>
  <inkml:trace contextRef="#ctx0" brushRef="#br0" timeOffset="25597.4377">11738 3873 669,'0'0'529,"0"0"-431,0 0 79,0 0-50,0 0-57,128-51-44,-10 26 6,19-1-13,-1-2-3,1 2-1,-13 1-10,-18 5 0,-21 3-3,-24 5-1,-22 3-2,-22 4-1,-9 5-20,-7 0-60,-1 19-132,0 10-70,0 10-213</inkml:trace>
  <inkml:trace contextRef="#ctx0" brushRef="#br0" timeOffset="28133.8189">12920 4075 821,'0'0'189,"0"0"27,0 0-21,0 0-75,0 0-12,0 0-23,-6 0-36,2 17-27,-2 8 8,-4 9 6,0 6-13,0 2-5,-2 2-3,1-2-5,3-2-3,-1-5 0,3-4-4,3-6-1,0-7 0,3-6-2,-2-6 0,2-5 0,0-1 2,0 0 3,0-9-4,8-18 5,10-10-6,0-9-6,2-9 2,3-3 0,-1-1 0,0 4 2,2 9 0,-1 8 2,-5 9 0,0 9 0,-6 5 0,-2 6 0,0 4 2,3 4-1,3 1 1,2 0-3,6 13 1,-4 10 0,3 8 3,-7 6-3,0 5 3,-3 2 1,-6 1-4,-1-3 4,-2-4-2,-1-3-1,-1-4-2,1-4 1,-3-4-7,0-3-12,0-4-26,0-5-20,0-6-93,0-5-83,0 0-193</inkml:trace>
  <inkml:trace contextRef="#ctx0" brushRef="#br0" timeOffset="28327.9154">12940 4291 1172,'0'0'189,"0"0"-59,0 0 11,0 0-68,0 0-21,94 0-23,-52-7-27,-4 0-2,-4-2-88,-5 1-91,-8 0-92,-3-1-299</inkml:trace>
  <inkml:trace contextRef="#ctx0" brushRef="#br0" timeOffset="29557.5133">14186 3255 330,'0'0'132,"0"0"-47,0 0 41,0 0 13,0 0-34,0 0 4,23-25-9,-23 25 1,0 0-21,0 0 3,0 0-8,0 0-8,0 0 8,0 0-12,0 0-18,0 0-7,0 0-12,0 0-2,-16 22-11,-13 17-4,-13 18 22,-15 18-9,0 12 0,2 12-3,10 5-11,16 4-4,25-3-3,11-6 1,37-6-1,14-9-1,8-14-9,-7-12-43,1-15-81,-3-16-122,-5-19-214</inkml:trace>
  <inkml:trace contextRef="#ctx0" brushRef="#br0" timeOffset="30359.0393">15262 3378 1047,'0'0'224,"0"0"-7,0 0-14,0 0-80,0 0-54,0 0-32,-10-14-24,7 30-13,-3 14 3,-5 13 1,-1 7 17,2 7-4,-3-2-4,3 0-1,3-7-11,-2-6 0,3-5-2,1-10-10,0-5-28,5-10-58,0-7-121,0-5-103,9-17-270</inkml:trace>
  <inkml:trace contextRef="#ctx0" brushRef="#br0" timeOffset="30727.5204">15259 3442 1027,'0'0'111,"0"0"120,-4-75-75,9 58-54,10 2-27,4 3-18,3 3-28,8 4-12,6 3 1,5 2-12,-1 2-3,-4 14-3,-7 9 0,-9 5-2,-9 0 2,-11 2 0,0 1 0,-11-3 0,-16-4-8,2-4 1,2-7-3,4-8 10,8-7 0,2 0 12,3 0 24,-2 0 10,5-7 2,2 6-5,1 0-17,0 1-12,0 0-14,0 1-11,21 20-1,7 9 10,11 11 0,7 1-20,3-2-49,6-5-57,3-9-177,2-11-423</inkml:trace>
  <inkml:trace contextRef="#ctx0" brushRef="#br0" timeOffset="30985.3216">16323 3338 371,'0'0'1174,"0"0"-1117,0 0 131,0 0-84,0 0-104,0 0 2,36 9-2,14 25 7,8 5 14,-1 0-14,-5-3-6,-9-2-1,-4-4 0,-7-4-17,-7-2-35,-6-5-84,-7-6-98,-6-9-166,0-4-584</inkml:trace>
  <inkml:trace contextRef="#ctx0" brushRef="#br0" timeOffset="31245.7963">16836 3259 99,'0'0'1286,"0"0"-1212,0 0 108,0 0-47,0 0-98,-91 30-14,47 14 17,-8 7-1,-6 1-5,-6 3-14,-3 0 2,-3-2-11,3-2-9,6-2 2,1-9-2,5-3-2,8-8-18,10-7-29,19-11-52,15-11-189,3-1-157</inkml:trace>
  <inkml:trace contextRef="#ctx0" brushRef="#br0" timeOffset="31524.2096">16323 3400 1031,'0'0'191,"0"0"20,0 0 17,0 0-104,0 0-42,0 0-31,6-22-27,-6 22-3,0 3-15,0 22-6,-3 8 0,-9 16 2,-6 5 10,0 0-7,2 5-5,-4-6-15,5-4-52,8-9-128,4-12-193,3-16-488</inkml:trace>
  <inkml:trace contextRef="#ctx0" brushRef="#br0" timeOffset="31815.6602">16908 3291 985,'0'0'341,"0"0"-161,0 0 33,0 0-98,0 0-74,0 0-22,0 8-4,0 21 11,0 10 8,-6 8-14,-2 5-6,-3-1-3,1-1-7,3-2-4,-3-4-27,3-4-58,1-12-174,5-10-252</inkml:trace>
  <inkml:trace contextRef="#ctx0" brushRef="#br0" timeOffset="32325.4568">17523 3213 547,'0'0'351,"0"0"-248,0 0 81,0 0-12,0 0-62,0 0-7,3-4-6,-3 4-18,0 0-30,-7 0-19,-13 0-21,-5 0-8,-3 0 3,-6 15 1,0 5 6,0 4-7,8 2-3,5-1 1,10-3-2,10-3-1,1-1 0,0-1-4,22-3 2,12-1 3,11-4 6,7-1-4,3 2-1,-10 0 0,-9 4-2,-11 4-2,-13 3 2,-9-2 2,-3 1-1,-8 0 23,-19-2 23,-11-1 12,-11-2-20,-9-2-22,-9-4-8,-3-3-8,3-6 0,7 0-11,15-1-56,14-18-75,13-6-212,9-2-710</inkml:trace>
  <inkml:trace contextRef="#ctx0" brushRef="#br0" timeOffset="33457.6751">16563 4371 962,'0'0'174,"0"0"15,0 0 23,0 0-78,0 0-50,0 0-25,0-15-18,0 19-12,0 19-25,-6 11 14,-3 13 21,-1 6-12,0 2-7,1-2-4,2-2-9,-2-5-1,1-5-2,3-5-3,-6-8-1,5-5-17,2-8-36,2-8-54,2-7-161,0 0-107,0-24-382</inkml:trace>
  <inkml:trace contextRef="#ctx0" brushRef="#br0" timeOffset="33809.5104">16610 4471 993,'0'0'183,"0"0"-6,32-83 12,-14 63-88,6 8-41,4 1-15,5 2-11,4 5-11,3 4-8,-2 1-1,-9 19-8,-10 5-6,-12 6 0,-7 3 0,-10 1 10,-22-4-10,-7-4 2,-4-4-2,3-8-6,9-5-8,9-7 13,9-3 1,6 0 5,4 0 19,-4 0 20,7-1-6,0-1 3,0 2-14,0 0-22,0 0-5,7 9-12,9 15 7,8 8 3,4 5 2,1 1-29,-1 1-65,2-7-156,0-6-212</inkml:trace>
  <inkml:trace contextRef="#ctx0" brushRef="#br0" timeOffset="34110.6362">17278 4710 1146,'0'0'127,"0"0"-6,0 0 15,0 0-51,0 0-3,0 0 5,-2-12-11,2 2-6,0-2-22,0-2-21,0-2-13,-4 5-3,-3 3-5,6 4-4,-1 4-4,-2 0-21,1 0-34,-2 4-42,-1 6-146,6-5-186</inkml:trace>
  <inkml:trace contextRef="#ctx0" brushRef="#br0" timeOffset="34732.516">17589 4306 802,'0'0'190,"0"0"-27,0 0-32,0 0 9,0 0-3,-34 101-18,17-67-22,4 3-27,0 2-22,-1-3-8,3-2-18,2-4-12,5-5-4,1-5-6,0-3 2,2-8-2,1-2-6,0-6-17,0-1-20,0 0-8,2-18-17,12-11 1,6-10 18,-4-8 22,3-4 16,-2 2 11,-1 3 4,-3 10 14,0 8 22,1 5 1,-3 6 4,2 5-15,1 3-4,1 3 2,2 5-5,6 1-8,-4 0-5,4 0-2,-4 18-6,-7 9 5,-1 10-6,-9 7 4,-2 3 2,0-4-5,0-3 1,0-7-3,0-4-10,0-7-12,0-5-23,-2-2-33,-4-6-94,-6-7-83,7-2-250</inkml:trace>
  <inkml:trace contextRef="#ctx0" brushRef="#br0" timeOffset="34935.4102">17555 4573 748,'0'0'548,"0"0"-393,0 0 49,0 0-83,0 0-84,0 0-20,49-16-10,-22 15-7,-3 0-64,-4-1-145,-4-3-142,-3-4-581</inkml:trace>
  <inkml:trace contextRef="#ctx0" brushRef="#br0" timeOffset="39891.7368">18324 4210 614,'0'0'167,"0"0"-16,0 0 46,0 0-28,0 0-58,0 0-21,0 0-3,-13-13-11,13 13-6,0 0-20,0 0-26,0 0-1,0 0-17,10 7-4,14 7 4,13 9 18,2-2-12,6-1 2,0 1-4,-1-1 7,-3-1-11,-4-1-3,-4-3 2,-6-2-4,-8-4 2,-8-3-2,-1-2 0,-6-2 3,-1-2-2,-3 0 7,0 0 12,0 0 2,0 0 4,0 0-9,0 0-15,0 0-3,0 0 0,0 0 0,0 0 0,0 2 0,-6 1 0,-14 10 0,-12 5 0,-14 8 0,-3 7 0,-6 2 0,1 3 0,5 3 0,0 0 0,3 0 0,7-2 0,7 0 0,5-6 0,11-3-42,4-11-50,12-9-115,0-10-143,7 0-364</inkml:trace>
  <inkml:trace contextRef="#ctx0" brushRef="#br0" timeOffset="41781.9345">18939 4316 599,'0'0'221,"0"0"-125,0 0 71,0 0-42,0 0-37,0 0-8,-21 0-3,41 0-18,14 0 4,20 0-8,4-7-30,3 1-11,-3 2-6,-1-3-7,-7 1 3,-6 2-3,-12 1 0,-9-2-1,-11 2-13,-9 2-50,-2-1-32,-1 1-54,0 1-133,-3 0-208</inkml:trace>
  <inkml:trace contextRef="#ctx0" brushRef="#br0" timeOffset="42009.1415">18987 4560 565,'0'0'493,"0"0"-310,0 0-9,0 0-58,0 0-53,123-25-16,-64 16-25,-2 1-7,0 1-13,-5 2-2,-5-1 0,-13 2-63,-8 0-85,-12 0-115,-3-1-251</inkml:trace>
  <inkml:trace contextRef="#ctx0" brushRef="#br0" timeOffset="42555.3365">20162 4177 750,'0'0'224,"0"0"-114,0 0 80,0 0-59,0 0-59,0 0 14,6-27-11,-6 20-18,-2 4-7,-9 0-16,-3 0-16,-8 1-7,-6 2-10,-5 0 0,0 11-1,5 6 0,2 5 0,10 1 0,4 1-5,9 0 2,3 0 1,0-2 0,7-3-1,13-4 3,6-2 4,4-2-4,5-2 3,2-1-3,2-1-2,-2 4-12,-9 5 3,-10 3 3,-6-1 4,-10 1-3,-2 0 7,-3-2 20,-21-3 12,-6 3 0,-7-5 2,-8 0-14,2-2-7,2-5-4,10-2-9,9-3-2,10 0-28,9-3-56,3-17-155,16-6-201</inkml:trace>
  <inkml:trace contextRef="#ctx0" brushRef="#br0" timeOffset="42766.6776">20484 4514 1337,'0'0'377,"0"0"-251,0 0-6,0 0-59,0 0-35,0 0-26,20-31 0,-20 28 0,1 1 0,-1 2 0,0-3-49,0 1-119,0-4-256,5-7-617</inkml:trace>
  <inkml:trace contextRef="#ctx0" brushRef="#br0" timeOffset="43012.6307">20954 4074 1361,'0'0'200,"0"0"-38,0 0 3,0 0-112,0 0-41,0 0-12,-5 43 0,1 3 23,0 4 1,-5 1-13,-1-2-2,-1-3-8,-1-5 1,0-7-2,0-5-43,4-6-54,7-8-136,1-7-158,0-8-439</inkml:trace>
  <inkml:trace contextRef="#ctx0" brushRef="#br0" timeOffset="43469.7905">21006 4102 1207,'0'0'126,"0"0"65,0 0-50,0 0-81,0 0-41,0 0-16,88-51-2,-56 51 4,-5 8-5,-4 4 4,-3 4-3,-7-4-1,-4 1-2,-3-4 2,-3 0 0,-3-2-5,0 2-6,0 1 11,-3 2 4,-10 2-3,-2 0 2,0-3-3,4-1 2,4-1 0,7-3-2,0-4 0,0 2-4,0 2 4,13 3 2,7 2 4,-4 4 0,5 2 0,0 6-2,-6 4 14,-2 2 3,-5 1 2,-7 1 2,-1-1 12,-1-4 9,-14-4-2,-6-1 2,-5-6-31,-5 0-15,-9-4 0,-2-3 0,-4-3 0,-3-4 0,-3-1-130,4-1-243,3-18-631</inkml:trace>
  <inkml:trace contextRef="#ctx0" brushRef="#br0" timeOffset="44708.2396">21410 2351 859,'0'0'124,"0"0"-113,0 0 57,0 0 60,0 0-48,0 0-16,0-40-24,-1 37-15,-1 3 3,1 0-2,-1 0-7,2 0 1,-1 0-2,1 0 9,-3 0-7,3 0-10,-1 0-4,1 0-1,-2 0-4,1 0-2,-1 0-3,1 0 3,-1 0-8,-1 0-24,-4 0-21,-5 0-51,-3 0-63,-1 0 12,0 0 32,2 0-51,3 0-11,2 0-260</inkml:trace>
  <inkml:trace contextRef="#ctx0" brushRef="#br0" timeOffset="45681.9644">21173 2370 100,'0'0'138,"0"0"-80,0 0 2,0 0 51,0 0-13,0 0 10,2-3 32,-2 3-27,0 0-4,0 0 3,0-1-5,0 1-11,1-2-9,4 2-9,10 0 0,13 0-28,21 8-5,27 24-1,18 31-10,6 37-5,-1 37-12,-11 34 0,-15 24 10,-15 21 6,-18 10-19,-25-8-7,-15-15-6,-13-29-1,-29-26 0,-15-19-34,-6-18-43,-2-13-30,-2-13-68,6-17-130,3-21-220</inkml:trace>
  <inkml:trace contextRef="#ctx0" brushRef="#br0" timeOffset="46597.5856">22936 4303 671,'0'0'122,"0"0"-103,84-29 78,-23 13 48,15 0-60,15-8-49,12-5-23,3-7-13,0-8-18,-6-6-162,-10-10-276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F1985-985F-48B6-8163-B8B9D98315D4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FCBC3-98A3-4561-A122-C169C5C2B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6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F1985-985F-48B6-8163-B8B9D98315D4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FCBC3-98A3-4561-A122-C169C5C2B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94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4000"/>
              <a:buFont typeface="Times New Roman"/>
              <a:buNone/>
            </a:pPr>
            <a:r>
              <a:rPr lang="en-US" sz="3600" smtClean="0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Relational Algebra</a:t>
            </a:r>
            <a:endParaRPr lang="en-US" smtClean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4000"/>
              <a:buFont typeface="Times New Roman"/>
              <a:buNone/>
            </a:pPr>
            <a:r>
              <a:rPr lang="en-US" smtClean="0"/>
              <a:t>(DBMS)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4000"/>
              <a:buFont typeface="Times New Roman"/>
              <a:buNone/>
            </a:pP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02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3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97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0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0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8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68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95120" y="1110240"/>
              <a:ext cx="8815320" cy="57470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2160" y="1097280"/>
                <a:ext cx="8840880" cy="577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046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1320" y="576360"/>
              <a:ext cx="8915040" cy="56757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320" y="564120"/>
                <a:ext cx="8932680" cy="570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670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919440" y="117720"/>
              <a:ext cx="8104680" cy="61984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5400" y="105120"/>
                <a:ext cx="8132040" cy="622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929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1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34920" y="385560"/>
              <a:ext cx="9094680" cy="36273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640" y="374760"/>
                <a:ext cx="9118080" cy="365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454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67040" y="172800"/>
              <a:ext cx="8899560" cy="66394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4800" y="159120"/>
                <a:ext cx="8927640" cy="666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310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87560" y="177480"/>
              <a:ext cx="8788680" cy="58737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160" y="165960"/>
                <a:ext cx="8818200" cy="590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422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397440" y="368280"/>
              <a:ext cx="8193240" cy="13860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3400" y="353160"/>
                <a:ext cx="8223840" cy="141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476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95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7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858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915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902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707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47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9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47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91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2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1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69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5</Words>
  <Application>Microsoft Office PowerPoint</Application>
  <PresentationFormat>On-screen Show (4:3)</PresentationFormat>
  <Paragraphs>2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Relational Algebra (DBMS)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Relational Algebra (DBMS) </dc:title>
  <dc:creator>iiits</dc:creator>
  <cp:lastModifiedBy>iiits</cp:lastModifiedBy>
  <cp:revision>3</cp:revision>
  <dcterms:created xsi:type="dcterms:W3CDTF">2021-09-08T07:38:02Z</dcterms:created>
  <dcterms:modified xsi:type="dcterms:W3CDTF">2021-09-09T05:59:22Z</dcterms:modified>
</cp:coreProperties>
</file>